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2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83" r:id="rId2"/>
    <p:sldId id="2976" r:id="rId3"/>
    <p:sldId id="2960" r:id="rId4"/>
    <p:sldId id="2966" r:id="rId5"/>
    <p:sldId id="2975" r:id="rId6"/>
    <p:sldId id="2967" r:id="rId7"/>
    <p:sldId id="2968" r:id="rId8"/>
    <p:sldId id="2969" r:id="rId9"/>
    <p:sldId id="289" r:id="rId10"/>
  </p:sldIdLst>
  <p:sldSz cx="12192000" cy="6858000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0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56A501-797B-40EC-B0D0-B5E529CB54AC}" v="59" dt="2025-02-23T16:54:47.2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74" y="9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ang Jun" userId="a69a1f4b813c1bdb" providerId="LiveId" clId="{4FEB2702-CECE-4A03-9069-13943B9F22B0}"/>
    <pc:docChg chg="undo custSel addSld delSld modSld">
      <pc:chgData name="Zhang Jun" userId="a69a1f4b813c1bdb" providerId="LiveId" clId="{4FEB2702-CECE-4A03-9069-13943B9F22B0}" dt="2023-12-14T15:57:43.076" v="432" actId="1076"/>
      <pc:docMkLst>
        <pc:docMk/>
      </pc:docMkLst>
      <pc:sldChg chg="del">
        <pc:chgData name="Zhang Jun" userId="a69a1f4b813c1bdb" providerId="LiveId" clId="{4FEB2702-CECE-4A03-9069-13943B9F22B0}" dt="2023-12-14T15:51:17.492" v="246" actId="47"/>
        <pc:sldMkLst>
          <pc:docMk/>
          <pc:sldMk cId="3734722281" sldId="284"/>
        </pc:sldMkLst>
      </pc:sldChg>
      <pc:sldChg chg="addSp delSp modSp mod">
        <pc:chgData name="Zhang Jun" userId="a69a1f4b813c1bdb" providerId="LiveId" clId="{4FEB2702-CECE-4A03-9069-13943B9F22B0}" dt="2023-12-14T15:36:02.912" v="167" actId="478"/>
        <pc:sldMkLst>
          <pc:docMk/>
          <pc:sldMk cId="1129785614" sldId="293"/>
        </pc:sldMkLst>
      </pc:sldChg>
      <pc:sldChg chg="del">
        <pc:chgData name="Zhang Jun" userId="a69a1f4b813c1bdb" providerId="LiveId" clId="{4FEB2702-CECE-4A03-9069-13943B9F22B0}" dt="2023-12-14T15:50:51.098" v="245" actId="47"/>
        <pc:sldMkLst>
          <pc:docMk/>
          <pc:sldMk cId="1140661437" sldId="296"/>
        </pc:sldMkLst>
      </pc:sldChg>
      <pc:sldChg chg="del">
        <pc:chgData name="Zhang Jun" userId="a69a1f4b813c1bdb" providerId="LiveId" clId="{4FEB2702-CECE-4A03-9069-13943B9F22B0}" dt="2023-12-14T15:50:51.098" v="245" actId="47"/>
        <pc:sldMkLst>
          <pc:docMk/>
          <pc:sldMk cId="4040968801" sldId="297"/>
        </pc:sldMkLst>
      </pc:sldChg>
      <pc:sldChg chg="del">
        <pc:chgData name="Zhang Jun" userId="a69a1f4b813c1bdb" providerId="LiveId" clId="{4FEB2702-CECE-4A03-9069-13943B9F22B0}" dt="2023-12-14T15:50:51.098" v="245" actId="47"/>
        <pc:sldMkLst>
          <pc:docMk/>
          <pc:sldMk cId="3402000480" sldId="298"/>
        </pc:sldMkLst>
      </pc:sldChg>
      <pc:sldChg chg="del">
        <pc:chgData name="Zhang Jun" userId="a69a1f4b813c1bdb" providerId="LiveId" clId="{4FEB2702-CECE-4A03-9069-13943B9F22B0}" dt="2023-12-14T15:50:51.098" v="245" actId="47"/>
        <pc:sldMkLst>
          <pc:docMk/>
          <pc:sldMk cId="80357660" sldId="300"/>
        </pc:sldMkLst>
      </pc:sldChg>
      <pc:sldChg chg="del">
        <pc:chgData name="Zhang Jun" userId="a69a1f4b813c1bdb" providerId="LiveId" clId="{4FEB2702-CECE-4A03-9069-13943B9F22B0}" dt="2023-12-14T15:51:18.661" v="247" actId="47"/>
        <pc:sldMkLst>
          <pc:docMk/>
          <pc:sldMk cId="3613954125" sldId="301"/>
        </pc:sldMkLst>
      </pc:sldChg>
      <pc:sldChg chg="addSp delSp modSp add del mod">
        <pc:chgData name="Zhang Jun" userId="a69a1f4b813c1bdb" providerId="LiveId" clId="{4FEB2702-CECE-4A03-9069-13943B9F22B0}" dt="2023-12-14T15:41:23.701" v="221" actId="47"/>
        <pc:sldMkLst>
          <pc:docMk/>
          <pc:sldMk cId="639808015" sldId="302"/>
        </pc:sldMkLst>
      </pc:sldChg>
      <pc:sldChg chg="addSp modSp add del mod">
        <pc:chgData name="Zhang Jun" userId="a69a1f4b813c1bdb" providerId="LiveId" clId="{4FEB2702-CECE-4A03-9069-13943B9F22B0}" dt="2023-12-14T15:52:47.239" v="257" actId="313"/>
        <pc:sldMkLst>
          <pc:docMk/>
          <pc:sldMk cId="4143735561" sldId="303"/>
        </pc:sldMkLst>
      </pc:sldChg>
      <pc:sldChg chg="addSp delSp modSp add mod">
        <pc:chgData name="Zhang Jun" userId="a69a1f4b813c1bdb" providerId="LiveId" clId="{4FEB2702-CECE-4A03-9069-13943B9F22B0}" dt="2023-12-14T15:52:50.494" v="259"/>
        <pc:sldMkLst>
          <pc:docMk/>
          <pc:sldMk cId="1415206510" sldId="304"/>
        </pc:sldMkLst>
      </pc:sldChg>
      <pc:sldChg chg="addSp delSp modSp add mod">
        <pc:chgData name="Zhang Jun" userId="a69a1f4b813c1bdb" providerId="LiveId" clId="{4FEB2702-CECE-4A03-9069-13943B9F22B0}" dt="2023-12-14T15:57:43.076" v="432" actId="1076"/>
        <pc:sldMkLst>
          <pc:docMk/>
          <pc:sldMk cId="1971959681" sldId="305"/>
        </pc:sldMkLst>
      </pc:sldChg>
    </pc:docChg>
  </pc:docChgLst>
  <pc:docChgLst>
    <pc:chgData name="Zhang Jun" userId="a69a1f4b813c1bdb" providerId="LiveId" clId="{BF06B267-4563-42AD-84E2-7CA26E82833D}"/>
    <pc:docChg chg="undo custSel modSld">
      <pc:chgData name="Zhang Jun" userId="a69a1f4b813c1bdb" providerId="LiveId" clId="{BF06B267-4563-42AD-84E2-7CA26E82833D}" dt="2024-03-07T15:03:02.336" v="728" actId="1076"/>
      <pc:docMkLst>
        <pc:docMk/>
      </pc:docMkLst>
      <pc:sldChg chg="addSp delSp modSp mod">
        <pc:chgData name="Zhang Jun" userId="a69a1f4b813c1bdb" providerId="LiveId" clId="{BF06B267-4563-42AD-84E2-7CA26E82833D}" dt="2024-03-07T14:46:23.822" v="706" actId="20577"/>
        <pc:sldMkLst>
          <pc:docMk/>
          <pc:sldMk cId="2488819728" sldId="315"/>
        </pc:sldMkLst>
      </pc:sldChg>
      <pc:sldChg chg="modSp mod">
        <pc:chgData name="Zhang Jun" userId="a69a1f4b813c1bdb" providerId="LiveId" clId="{BF06B267-4563-42AD-84E2-7CA26E82833D}" dt="2024-03-07T14:48:18.193" v="717" actId="20577"/>
        <pc:sldMkLst>
          <pc:docMk/>
          <pc:sldMk cId="168922131" sldId="321"/>
        </pc:sldMkLst>
      </pc:sldChg>
      <pc:sldChg chg="addSp delSp modSp mod">
        <pc:chgData name="Zhang Jun" userId="a69a1f4b813c1bdb" providerId="LiveId" clId="{BF06B267-4563-42AD-84E2-7CA26E82833D}" dt="2024-03-07T15:03:02.336" v="728" actId="1076"/>
        <pc:sldMkLst>
          <pc:docMk/>
          <pc:sldMk cId="3604545345" sldId="323"/>
        </pc:sldMkLst>
      </pc:sldChg>
      <pc:sldChg chg="addSp delSp modSp mod">
        <pc:chgData name="Zhang Jun" userId="a69a1f4b813c1bdb" providerId="LiveId" clId="{BF06B267-4563-42AD-84E2-7CA26E82833D}" dt="2024-03-07T14:46:43.554" v="711" actId="20577"/>
        <pc:sldMkLst>
          <pc:docMk/>
          <pc:sldMk cId="648826160" sldId="325"/>
        </pc:sldMkLst>
      </pc:sldChg>
    </pc:docChg>
  </pc:docChgLst>
  <pc:docChgLst>
    <pc:chgData name="Zhang Jun" userId="a69a1f4b813c1bdb" providerId="LiveId" clId="{A358530D-8B64-4708-90E1-843DAF4E69A9}"/>
    <pc:docChg chg="undo custSel addSld delSld modSld sldOrd">
      <pc:chgData name="Zhang Jun" userId="a69a1f4b813c1bdb" providerId="LiveId" clId="{A358530D-8B64-4708-90E1-843DAF4E69A9}" dt="2023-12-07T22:32:42.184" v="1182" actId="20577"/>
      <pc:docMkLst>
        <pc:docMk/>
      </pc:docMkLst>
      <pc:sldChg chg="del">
        <pc:chgData name="Zhang Jun" userId="a69a1f4b813c1bdb" providerId="LiveId" clId="{A358530D-8B64-4708-90E1-843DAF4E69A9}" dt="2023-12-07T14:46:53.621" v="183" actId="47"/>
        <pc:sldMkLst>
          <pc:docMk/>
          <pc:sldMk cId="2127108350" sldId="258"/>
        </pc:sldMkLst>
      </pc:sldChg>
      <pc:sldChg chg="modSp mod">
        <pc:chgData name="Zhang Jun" userId="a69a1f4b813c1bdb" providerId="LiveId" clId="{A358530D-8B64-4708-90E1-843DAF4E69A9}" dt="2023-12-07T16:20:29.058" v="1141" actId="20577"/>
        <pc:sldMkLst>
          <pc:docMk/>
          <pc:sldMk cId="2592474334" sldId="283"/>
        </pc:sldMkLst>
      </pc:sldChg>
      <pc:sldChg chg="del">
        <pc:chgData name="Zhang Jun" userId="a69a1f4b813c1bdb" providerId="LiveId" clId="{A358530D-8B64-4708-90E1-843DAF4E69A9}" dt="2023-12-07T14:46:53.621" v="183" actId="47"/>
        <pc:sldMkLst>
          <pc:docMk/>
          <pc:sldMk cId="645072427" sldId="290"/>
        </pc:sldMkLst>
      </pc:sldChg>
      <pc:sldChg chg="del">
        <pc:chgData name="Zhang Jun" userId="a69a1f4b813c1bdb" providerId="LiveId" clId="{A358530D-8B64-4708-90E1-843DAF4E69A9}" dt="2023-12-07T14:46:53.621" v="183" actId="47"/>
        <pc:sldMkLst>
          <pc:docMk/>
          <pc:sldMk cId="2974806579" sldId="291"/>
        </pc:sldMkLst>
      </pc:sldChg>
      <pc:sldChg chg="del">
        <pc:chgData name="Zhang Jun" userId="a69a1f4b813c1bdb" providerId="LiveId" clId="{A358530D-8B64-4708-90E1-843DAF4E69A9}" dt="2023-12-07T14:46:53.621" v="183" actId="47"/>
        <pc:sldMkLst>
          <pc:docMk/>
          <pc:sldMk cId="4263083108" sldId="292"/>
        </pc:sldMkLst>
      </pc:sldChg>
      <pc:sldChg chg="modSp add del mod">
        <pc:chgData name="Zhang Jun" userId="a69a1f4b813c1bdb" providerId="LiveId" clId="{A358530D-8B64-4708-90E1-843DAF4E69A9}" dt="2023-12-07T16:00:49.115" v="1033" actId="1076"/>
        <pc:sldMkLst>
          <pc:docMk/>
          <pc:sldMk cId="1129785614" sldId="293"/>
        </pc:sldMkLst>
      </pc:sldChg>
      <pc:sldChg chg="del">
        <pc:chgData name="Zhang Jun" userId="a69a1f4b813c1bdb" providerId="LiveId" clId="{A358530D-8B64-4708-90E1-843DAF4E69A9}" dt="2023-12-07T14:46:53.621" v="183" actId="47"/>
        <pc:sldMkLst>
          <pc:docMk/>
          <pc:sldMk cId="3670911176" sldId="294"/>
        </pc:sldMkLst>
      </pc:sldChg>
      <pc:sldChg chg="del">
        <pc:chgData name="Zhang Jun" userId="a69a1f4b813c1bdb" providerId="LiveId" clId="{A358530D-8B64-4708-90E1-843DAF4E69A9}" dt="2023-12-07T14:46:53.621" v="183" actId="47"/>
        <pc:sldMkLst>
          <pc:docMk/>
          <pc:sldMk cId="3084425449" sldId="295"/>
        </pc:sldMkLst>
      </pc:sldChg>
      <pc:sldChg chg="modSp mod">
        <pc:chgData name="Zhang Jun" userId="a69a1f4b813c1bdb" providerId="LiveId" clId="{A358530D-8B64-4708-90E1-843DAF4E69A9}" dt="2023-12-07T15:20:56.395" v="435" actId="1076"/>
        <pc:sldMkLst>
          <pc:docMk/>
          <pc:sldMk cId="4040968801" sldId="297"/>
        </pc:sldMkLst>
      </pc:sldChg>
      <pc:sldChg chg="addSp delSp modSp mod">
        <pc:chgData name="Zhang Jun" userId="a69a1f4b813c1bdb" providerId="LiveId" clId="{A358530D-8B64-4708-90E1-843DAF4E69A9}" dt="2023-12-07T22:32:42.184" v="1182" actId="20577"/>
        <pc:sldMkLst>
          <pc:docMk/>
          <pc:sldMk cId="3402000480" sldId="298"/>
        </pc:sldMkLst>
      </pc:sldChg>
      <pc:sldChg chg="del">
        <pc:chgData name="Zhang Jun" userId="a69a1f4b813c1bdb" providerId="LiveId" clId="{A358530D-8B64-4708-90E1-843DAF4E69A9}" dt="2023-12-07T16:04:27.779" v="1074" actId="47"/>
        <pc:sldMkLst>
          <pc:docMk/>
          <pc:sldMk cId="1962887534" sldId="299"/>
        </pc:sldMkLst>
      </pc:sldChg>
      <pc:sldChg chg="addSp delSp modSp add mod">
        <pc:chgData name="Zhang Jun" userId="a69a1f4b813c1bdb" providerId="LiveId" clId="{A358530D-8B64-4708-90E1-843DAF4E69A9}" dt="2023-12-07T16:17:59.569" v="1138" actId="1076"/>
        <pc:sldMkLst>
          <pc:docMk/>
          <pc:sldMk cId="80357660" sldId="300"/>
        </pc:sldMkLst>
      </pc:sldChg>
      <pc:sldChg chg="addSp delSp modSp add mod ord">
        <pc:chgData name="Zhang Jun" userId="a69a1f4b813c1bdb" providerId="LiveId" clId="{A358530D-8B64-4708-90E1-843DAF4E69A9}" dt="2023-12-07T16:13:07.674" v="1129"/>
        <pc:sldMkLst>
          <pc:docMk/>
          <pc:sldMk cId="3613954125" sldId="301"/>
        </pc:sldMkLst>
      </pc:sldChg>
      <pc:sldChg chg="delSp modSp add del mod">
        <pc:chgData name="Zhang Jun" userId="a69a1f4b813c1bdb" providerId="LiveId" clId="{A358530D-8B64-4708-90E1-843DAF4E69A9}" dt="2023-12-07T22:24:39.850" v="1176" actId="47"/>
        <pc:sldMkLst>
          <pc:docMk/>
          <pc:sldMk cId="1515606727" sldId="302"/>
        </pc:sldMkLst>
      </pc:sldChg>
    </pc:docChg>
  </pc:docChgLst>
  <pc:docChgLst>
    <pc:chgData name="Zhang Jun" userId="a69a1f4b813c1bdb" providerId="LiveId" clId="{DC55FF62-A5FF-4911-80BD-8E5DEFDC2831}"/>
    <pc:docChg chg="modSld">
      <pc:chgData name="Zhang Jun" userId="a69a1f4b813c1bdb" providerId="LiveId" clId="{DC55FF62-A5FF-4911-80BD-8E5DEFDC2831}" dt="2024-01-04T16:47:50.208" v="62" actId="1035"/>
      <pc:docMkLst>
        <pc:docMk/>
      </pc:docMkLst>
      <pc:sldChg chg="modSp mod">
        <pc:chgData name="Zhang Jun" userId="a69a1f4b813c1bdb" providerId="LiveId" clId="{DC55FF62-A5FF-4911-80BD-8E5DEFDC2831}" dt="2024-01-04T16:47:50.208" v="62" actId="1035"/>
        <pc:sldMkLst>
          <pc:docMk/>
          <pc:sldMk cId="3339193561" sldId="307"/>
        </pc:sldMkLst>
      </pc:sldChg>
    </pc:docChg>
  </pc:docChgLst>
  <pc:docChgLst>
    <pc:chgData name="Zhang Jun" userId="a69a1f4b813c1bdb" providerId="LiveId" clId="{7A6727F5-5F95-4897-A10D-DE7179D9E4EB}"/>
    <pc:docChg chg="undo redo custSel addSld delSld modSld sldOrd">
      <pc:chgData name="Zhang Jun" userId="a69a1f4b813c1bdb" providerId="LiveId" clId="{7A6727F5-5F95-4897-A10D-DE7179D9E4EB}" dt="2023-10-05T04:06:31.225" v="2163"/>
      <pc:docMkLst>
        <pc:docMk/>
      </pc:docMkLst>
      <pc:sldChg chg="del">
        <pc:chgData name="Zhang Jun" userId="a69a1f4b813c1bdb" providerId="LiveId" clId="{7A6727F5-5F95-4897-A10D-DE7179D9E4EB}" dt="2023-09-25T02:32:35.811" v="0" actId="47"/>
        <pc:sldMkLst>
          <pc:docMk/>
          <pc:sldMk cId="706446943" sldId="257"/>
        </pc:sldMkLst>
      </pc:sldChg>
      <pc:sldChg chg="addSp delSp modSp mod ord">
        <pc:chgData name="Zhang Jun" userId="a69a1f4b813c1bdb" providerId="LiveId" clId="{7A6727F5-5F95-4897-A10D-DE7179D9E4EB}" dt="2023-09-26T03:31:55.929" v="1690" actId="1076"/>
        <pc:sldMkLst>
          <pc:docMk/>
          <pc:sldMk cId="2127108350" sldId="258"/>
        </pc:sldMkLst>
      </pc:sldChg>
      <pc:sldChg chg="del">
        <pc:chgData name="Zhang Jun" userId="a69a1f4b813c1bdb" providerId="LiveId" clId="{7A6727F5-5F95-4897-A10D-DE7179D9E4EB}" dt="2023-09-25T02:33:41.659" v="28" actId="47"/>
        <pc:sldMkLst>
          <pc:docMk/>
          <pc:sldMk cId="2803675769" sldId="259"/>
        </pc:sldMkLst>
      </pc:sldChg>
      <pc:sldChg chg="addSp delSp modSp mod">
        <pc:chgData name="Zhang Jun" userId="a69a1f4b813c1bdb" providerId="LiveId" clId="{7A6727F5-5F95-4897-A10D-DE7179D9E4EB}" dt="2023-09-27T03:22:43.596" v="2155" actId="20577"/>
        <pc:sldMkLst>
          <pc:docMk/>
          <pc:sldMk cId="2780013982" sldId="262"/>
        </pc:sldMkLst>
      </pc:sldChg>
      <pc:sldChg chg="addSp delSp modSp del mod">
        <pc:chgData name="Zhang Jun" userId="a69a1f4b813c1bdb" providerId="LiveId" clId="{7A6727F5-5F95-4897-A10D-DE7179D9E4EB}" dt="2023-09-25T05:16:27.409" v="1622" actId="47"/>
        <pc:sldMkLst>
          <pc:docMk/>
          <pc:sldMk cId="3927110643" sldId="275"/>
        </pc:sldMkLst>
      </pc:sldChg>
      <pc:sldChg chg="del">
        <pc:chgData name="Zhang Jun" userId="a69a1f4b813c1bdb" providerId="LiveId" clId="{7A6727F5-5F95-4897-A10D-DE7179D9E4EB}" dt="2023-09-25T02:33:44.913" v="29" actId="47"/>
        <pc:sldMkLst>
          <pc:docMk/>
          <pc:sldMk cId="4052062811" sldId="282"/>
        </pc:sldMkLst>
      </pc:sldChg>
      <pc:sldChg chg="modSp new mod">
        <pc:chgData name="Zhang Jun" userId="a69a1f4b813c1bdb" providerId="LiveId" clId="{7A6727F5-5F95-4897-A10D-DE7179D9E4EB}" dt="2023-09-25T02:33:29.815" v="23" actId="20577"/>
        <pc:sldMkLst>
          <pc:docMk/>
          <pc:sldMk cId="2592474334" sldId="283"/>
        </pc:sldMkLst>
      </pc:sldChg>
      <pc:sldChg chg="new del">
        <pc:chgData name="Zhang Jun" userId="a69a1f4b813c1bdb" providerId="LiveId" clId="{7A6727F5-5F95-4897-A10D-DE7179D9E4EB}" dt="2023-09-25T03:36:37.697" v="636" actId="680"/>
        <pc:sldMkLst>
          <pc:docMk/>
          <pc:sldMk cId="1580015858" sldId="284"/>
        </pc:sldMkLst>
      </pc:sldChg>
      <pc:sldChg chg="addSp delSp modSp add mod">
        <pc:chgData name="Zhang Jun" userId="a69a1f4b813c1bdb" providerId="LiveId" clId="{7A6727F5-5F95-4897-A10D-DE7179D9E4EB}" dt="2023-09-26T02:51:45.698" v="1639" actId="20577"/>
        <pc:sldMkLst>
          <pc:docMk/>
          <pc:sldMk cId="3508476915" sldId="284"/>
        </pc:sldMkLst>
      </pc:sldChg>
      <pc:sldChg chg="addSp delSp modSp add mod">
        <pc:chgData name="Zhang Jun" userId="a69a1f4b813c1bdb" providerId="LiveId" clId="{7A6727F5-5F95-4897-A10D-DE7179D9E4EB}" dt="2023-09-26T04:19:09.042" v="2021"/>
        <pc:sldMkLst>
          <pc:docMk/>
          <pc:sldMk cId="2358775044" sldId="285"/>
        </pc:sldMkLst>
      </pc:sldChg>
      <pc:sldChg chg="add del">
        <pc:chgData name="Zhang Jun" userId="a69a1f4b813c1bdb" providerId="LiveId" clId="{7A6727F5-5F95-4897-A10D-DE7179D9E4EB}" dt="2023-09-25T04:07:22.604" v="912" actId="47"/>
        <pc:sldMkLst>
          <pc:docMk/>
          <pc:sldMk cId="2855009670" sldId="286"/>
        </pc:sldMkLst>
      </pc:sldChg>
      <pc:sldChg chg="add del">
        <pc:chgData name="Zhang Jun" userId="a69a1f4b813c1bdb" providerId="LiveId" clId="{7A6727F5-5F95-4897-A10D-DE7179D9E4EB}" dt="2023-09-25T04:06:58.623" v="903"/>
        <pc:sldMkLst>
          <pc:docMk/>
          <pc:sldMk cId="3910953981" sldId="286"/>
        </pc:sldMkLst>
      </pc:sldChg>
      <pc:sldChg chg="addSp delSp modSp add mod">
        <pc:chgData name="Zhang Jun" userId="a69a1f4b813c1bdb" providerId="LiveId" clId="{7A6727F5-5F95-4897-A10D-DE7179D9E4EB}" dt="2023-09-26T03:32:27.910" v="1694"/>
        <pc:sldMkLst>
          <pc:docMk/>
          <pc:sldMk cId="2957312678" sldId="287"/>
        </pc:sldMkLst>
      </pc:sldChg>
      <pc:sldChg chg="addSp delSp modSp add mod">
        <pc:chgData name="Zhang Jun" userId="a69a1f4b813c1bdb" providerId="LiveId" clId="{7A6727F5-5F95-4897-A10D-DE7179D9E4EB}" dt="2023-10-05T04:06:31.225" v="2163"/>
        <pc:sldMkLst>
          <pc:docMk/>
          <pc:sldMk cId="2430544522" sldId="288"/>
        </pc:sldMkLst>
      </pc:sldChg>
      <pc:sldChg chg="add del">
        <pc:chgData name="Zhang Jun" userId="a69a1f4b813c1bdb" providerId="LiveId" clId="{7A6727F5-5F95-4897-A10D-DE7179D9E4EB}" dt="2023-09-25T05:08:40.805" v="1518" actId="47"/>
        <pc:sldMkLst>
          <pc:docMk/>
          <pc:sldMk cId="4253562379" sldId="288"/>
        </pc:sldMkLst>
      </pc:sldChg>
      <pc:sldChg chg="modSp new mod">
        <pc:chgData name="Zhang Jun" userId="a69a1f4b813c1bdb" providerId="LiveId" clId="{7A6727F5-5F95-4897-A10D-DE7179D9E4EB}" dt="2023-09-27T04:00:04.459" v="2156" actId="1076"/>
        <pc:sldMkLst>
          <pc:docMk/>
          <pc:sldMk cId="927075522" sldId="289"/>
        </pc:sldMkLst>
      </pc:sldChg>
    </pc:docChg>
  </pc:docChgLst>
  <pc:docChgLst>
    <pc:chgData name="Zhang Jun" userId="a69a1f4b813c1bdb" providerId="LiveId" clId="{40FC9A0A-F0D9-4A2B-9AAF-4DF2618198E8}"/>
    <pc:docChg chg="undo custSel delSld modSld sldOrd">
      <pc:chgData name="Zhang Jun" userId="a69a1f4b813c1bdb" providerId="LiveId" clId="{40FC9A0A-F0D9-4A2B-9AAF-4DF2618198E8}" dt="2024-01-18T15:58:17.795" v="469" actId="1076"/>
      <pc:docMkLst>
        <pc:docMk/>
      </pc:docMkLst>
      <pc:sldChg chg="addSp delSp modSp mod">
        <pc:chgData name="Zhang Jun" userId="a69a1f4b813c1bdb" providerId="LiveId" clId="{40FC9A0A-F0D9-4A2B-9AAF-4DF2618198E8}" dt="2024-01-17T21:05:18.106" v="377" actId="478"/>
        <pc:sldMkLst>
          <pc:docMk/>
          <pc:sldMk cId="1129785614" sldId="293"/>
        </pc:sldMkLst>
      </pc:sldChg>
      <pc:sldChg chg="addSp delSp modSp del mod ord">
        <pc:chgData name="Zhang Jun" userId="a69a1f4b813c1bdb" providerId="LiveId" clId="{40FC9A0A-F0D9-4A2B-9AAF-4DF2618198E8}" dt="2024-01-18T15:44:02.413" v="446" actId="47"/>
        <pc:sldMkLst>
          <pc:docMk/>
          <pc:sldMk cId="1415206510" sldId="304"/>
        </pc:sldMkLst>
      </pc:sldChg>
      <pc:sldChg chg="del">
        <pc:chgData name="Zhang Jun" userId="a69a1f4b813c1bdb" providerId="LiveId" clId="{40FC9A0A-F0D9-4A2B-9AAF-4DF2618198E8}" dt="2024-01-17T18:04:08.685" v="342" actId="47"/>
        <pc:sldMkLst>
          <pc:docMk/>
          <pc:sldMk cId="1874401715" sldId="306"/>
        </pc:sldMkLst>
      </pc:sldChg>
      <pc:sldChg chg="addSp delSp modSp mod">
        <pc:chgData name="Zhang Jun" userId="a69a1f4b813c1bdb" providerId="LiveId" clId="{40FC9A0A-F0D9-4A2B-9AAF-4DF2618198E8}" dt="2024-01-18T15:58:17.795" v="469" actId="1076"/>
        <pc:sldMkLst>
          <pc:docMk/>
          <pc:sldMk cId="3339193561" sldId="307"/>
        </pc:sldMkLst>
      </pc:sldChg>
    </pc:docChg>
  </pc:docChgLst>
  <pc:docChgLst>
    <pc:chgData name="Zhang Jun" userId="a69a1f4b813c1bdb" providerId="LiveId" clId="{1F9E939D-5018-4138-99C8-2F1431C1EC04}"/>
    <pc:docChg chg="undo custSel modSld">
      <pc:chgData name="Zhang Jun" userId="a69a1f4b813c1bdb" providerId="LiveId" clId="{1F9E939D-5018-4138-99C8-2F1431C1EC04}" dt="2024-04-22T13:59:02.108" v="198" actId="207"/>
      <pc:docMkLst>
        <pc:docMk/>
      </pc:docMkLst>
      <pc:sldChg chg="addSp delSp modSp mod">
        <pc:chgData name="Zhang Jun" userId="a69a1f4b813c1bdb" providerId="LiveId" clId="{1F9E939D-5018-4138-99C8-2F1431C1EC04}" dt="2024-04-22T13:50:02.885" v="172" actId="1076"/>
        <pc:sldMkLst>
          <pc:docMk/>
          <pc:sldMk cId="168922131" sldId="321"/>
        </pc:sldMkLst>
      </pc:sldChg>
      <pc:sldChg chg="modSp mod">
        <pc:chgData name="Zhang Jun" userId="a69a1f4b813c1bdb" providerId="LiveId" clId="{1F9E939D-5018-4138-99C8-2F1431C1EC04}" dt="2024-04-22T13:58:37.116" v="193" actId="113"/>
        <pc:sldMkLst>
          <pc:docMk/>
          <pc:sldMk cId="42038450" sldId="332"/>
        </pc:sldMkLst>
      </pc:sldChg>
      <pc:sldChg chg="modSp mod">
        <pc:chgData name="Zhang Jun" userId="a69a1f4b813c1bdb" providerId="LiveId" clId="{1F9E939D-5018-4138-99C8-2F1431C1EC04}" dt="2024-04-22T13:53:10.697" v="173" actId="20577"/>
        <pc:sldMkLst>
          <pc:docMk/>
          <pc:sldMk cId="3603466974" sldId="334"/>
        </pc:sldMkLst>
      </pc:sldChg>
      <pc:sldChg chg="modSp mod">
        <pc:chgData name="Zhang Jun" userId="a69a1f4b813c1bdb" providerId="LiveId" clId="{1F9E939D-5018-4138-99C8-2F1431C1EC04}" dt="2024-04-22T13:58:51.498" v="195" actId="207"/>
        <pc:sldMkLst>
          <pc:docMk/>
          <pc:sldMk cId="1931211057" sldId="336"/>
        </pc:sldMkLst>
      </pc:sldChg>
      <pc:sldChg chg="modSp mod">
        <pc:chgData name="Zhang Jun" userId="a69a1f4b813c1bdb" providerId="LiveId" clId="{1F9E939D-5018-4138-99C8-2F1431C1EC04}" dt="2024-04-22T13:59:02.108" v="198" actId="207"/>
        <pc:sldMkLst>
          <pc:docMk/>
          <pc:sldMk cId="2621958772" sldId="338"/>
        </pc:sldMkLst>
      </pc:sldChg>
      <pc:sldChg chg="modSp mod">
        <pc:chgData name="Zhang Jun" userId="a69a1f4b813c1bdb" providerId="LiveId" clId="{1F9E939D-5018-4138-99C8-2F1431C1EC04}" dt="2024-04-22T13:44:58.912" v="102" actId="20577"/>
        <pc:sldMkLst>
          <pc:docMk/>
          <pc:sldMk cId="3190098497" sldId="339"/>
        </pc:sldMkLst>
      </pc:sldChg>
      <pc:sldChg chg="modSp mod">
        <pc:chgData name="Zhang Jun" userId="a69a1f4b813c1bdb" providerId="LiveId" clId="{1F9E939D-5018-4138-99C8-2F1431C1EC04}" dt="2024-04-22T13:55:27.994" v="180" actId="1076"/>
        <pc:sldMkLst>
          <pc:docMk/>
          <pc:sldMk cId="4286702157" sldId="341"/>
        </pc:sldMkLst>
      </pc:sldChg>
      <pc:sldChg chg="modSp mod">
        <pc:chgData name="Zhang Jun" userId="a69a1f4b813c1bdb" providerId="LiveId" clId="{1F9E939D-5018-4138-99C8-2F1431C1EC04}" dt="2024-04-22T13:57:08.597" v="183" actId="20577"/>
        <pc:sldMkLst>
          <pc:docMk/>
          <pc:sldMk cId="1708653225" sldId="343"/>
        </pc:sldMkLst>
      </pc:sldChg>
      <pc:sldChg chg="modSp">
        <pc:chgData name="Zhang Jun" userId="a69a1f4b813c1bdb" providerId="LiveId" clId="{1F9E939D-5018-4138-99C8-2F1431C1EC04}" dt="2024-04-22T13:45:56.854" v="103" actId="14100"/>
        <pc:sldMkLst>
          <pc:docMk/>
          <pc:sldMk cId="3158956908" sldId="345"/>
        </pc:sldMkLst>
      </pc:sldChg>
      <pc:sldChg chg="addSp delSp modSp mod">
        <pc:chgData name="Zhang Jun" userId="a69a1f4b813c1bdb" providerId="LiveId" clId="{1F9E939D-5018-4138-99C8-2F1431C1EC04}" dt="2024-04-22T13:47:26.051" v="117" actId="1076"/>
        <pc:sldMkLst>
          <pc:docMk/>
          <pc:sldMk cId="2229472751" sldId="347"/>
        </pc:sldMkLst>
      </pc:sldChg>
    </pc:docChg>
  </pc:docChgLst>
  <pc:docChgLst>
    <pc:chgData name="Zhang Jun" userId="a69a1f4b813c1bdb" providerId="LiveId" clId="{1065BC1D-49D2-46E0-9553-2B4F20CD60D4}"/>
    <pc:docChg chg="undo custSel addSld delSld">
      <pc:chgData name="Zhang Jun" userId="a69a1f4b813c1bdb" providerId="LiveId" clId="{1065BC1D-49D2-46E0-9553-2B4F20CD60D4}" dt="2023-10-04T15:31:02.551" v="3" actId="680"/>
      <pc:docMkLst>
        <pc:docMk/>
      </pc:docMkLst>
      <pc:sldChg chg="new del">
        <pc:chgData name="Zhang Jun" userId="a69a1f4b813c1bdb" providerId="LiveId" clId="{1065BC1D-49D2-46E0-9553-2B4F20CD60D4}" dt="2023-10-04T15:30:53.690" v="1" actId="47"/>
        <pc:sldMkLst>
          <pc:docMk/>
          <pc:sldMk cId="1766292984" sldId="290"/>
        </pc:sldMkLst>
      </pc:sldChg>
      <pc:sldChg chg="new del">
        <pc:chgData name="Zhang Jun" userId="a69a1f4b813c1bdb" providerId="LiveId" clId="{1065BC1D-49D2-46E0-9553-2B4F20CD60D4}" dt="2023-10-04T15:31:02.551" v="3" actId="680"/>
        <pc:sldMkLst>
          <pc:docMk/>
          <pc:sldMk cId="2512540679" sldId="290"/>
        </pc:sldMkLst>
      </pc:sldChg>
    </pc:docChg>
  </pc:docChgLst>
  <pc:docChgLst>
    <pc:chgData name="Zhang Jun" userId="a69a1f4b813c1bdb" providerId="LiveId" clId="{DD3A6035-FFE4-412A-805F-E3FA9353DCC9}"/>
    <pc:docChg chg="undo custSel addSld delSld modSld sldOrd">
      <pc:chgData name="Zhang Jun" userId="a69a1f4b813c1bdb" providerId="LiveId" clId="{DD3A6035-FFE4-412A-805F-E3FA9353DCC9}" dt="2024-03-07T15:57:50.206" v="878" actId="20577"/>
      <pc:docMkLst>
        <pc:docMk/>
      </pc:docMkLst>
      <pc:sldChg chg="del">
        <pc:chgData name="Zhang Jun" userId="a69a1f4b813c1bdb" providerId="LiveId" clId="{DD3A6035-FFE4-412A-805F-E3FA9353DCC9}" dt="2024-03-07T00:44:40.432" v="115" actId="47"/>
        <pc:sldMkLst>
          <pc:docMk/>
          <pc:sldMk cId="980445873" sldId="309"/>
        </pc:sldMkLst>
      </pc:sldChg>
      <pc:sldChg chg="delSp modSp mod ord">
        <pc:chgData name="Zhang Jun" userId="a69a1f4b813c1bdb" providerId="LiveId" clId="{DD3A6035-FFE4-412A-805F-E3FA9353DCC9}" dt="2024-03-07T00:52:19.807" v="434"/>
        <pc:sldMkLst>
          <pc:docMk/>
          <pc:sldMk cId="2488819728" sldId="315"/>
        </pc:sldMkLst>
      </pc:sldChg>
      <pc:sldChg chg="modSp mod">
        <pc:chgData name="Zhang Jun" userId="a69a1f4b813c1bdb" providerId="LiveId" clId="{DD3A6035-FFE4-412A-805F-E3FA9353DCC9}" dt="2024-03-07T00:44:24.699" v="107" actId="20577"/>
        <pc:sldMkLst>
          <pc:docMk/>
          <pc:sldMk cId="1640425795" sldId="316"/>
        </pc:sldMkLst>
      </pc:sldChg>
      <pc:sldChg chg="del">
        <pc:chgData name="Zhang Jun" userId="a69a1f4b813c1bdb" providerId="LiveId" clId="{DD3A6035-FFE4-412A-805F-E3FA9353DCC9}" dt="2024-03-07T00:44:43.433" v="116" actId="47"/>
        <pc:sldMkLst>
          <pc:docMk/>
          <pc:sldMk cId="3660156219" sldId="317"/>
        </pc:sldMkLst>
      </pc:sldChg>
      <pc:sldChg chg="del">
        <pc:chgData name="Zhang Jun" userId="a69a1f4b813c1bdb" providerId="LiveId" clId="{DD3A6035-FFE4-412A-805F-E3FA9353DCC9}" dt="2024-03-07T00:44:46.665" v="117" actId="47"/>
        <pc:sldMkLst>
          <pc:docMk/>
          <pc:sldMk cId="1491698473" sldId="318"/>
        </pc:sldMkLst>
      </pc:sldChg>
      <pc:sldChg chg="del">
        <pc:chgData name="Zhang Jun" userId="a69a1f4b813c1bdb" providerId="LiveId" clId="{DD3A6035-FFE4-412A-805F-E3FA9353DCC9}" dt="2024-03-07T00:44:38.898" v="114" actId="47"/>
        <pc:sldMkLst>
          <pc:docMk/>
          <pc:sldMk cId="1778669620" sldId="319"/>
        </pc:sldMkLst>
      </pc:sldChg>
      <pc:sldChg chg="del">
        <pc:chgData name="Zhang Jun" userId="a69a1f4b813c1bdb" providerId="LiveId" clId="{DD3A6035-FFE4-412A-805F-E3FA9353DCC9}" dt="2024-03-07T00:44:51.567" v="118" actId="47"/>
        <pc:sldMkLst>
          <pc:docMk/>
          <pc:sldMk cId="1171684830" sldId="320"/>
        </pc:sldMkLst>
      </pc:sldChg>
      <pc:sldChg chg="addSp delSp modSp mod">
        <pc:chgData name="Zhang Jun" userId="a69a1f4b813c1bdb" providerId="LiveId" clId="{DD3A6035-FFE4-412A-805F-E3FA9353DCC9}" dt="2024-03-07T15:49:23.916" v="687" actId="1076"/>
        <pc:sldMkLst>
          <pc:docMk/>
          <pc:sldMk cId="168922131" sldId="321"/>
        </pc:sldMkLst>
      </pc:sldChg>
      <pc:sldChg chg="del">
        <pc:chgData name="Zhang Jun" userId="a69a1f4b813c1bdb" providerId="LiveId" clId="{DD3A6035-FFE4-412A-805F-E3FA9353DCC9}" dt="2024-03-07T00:49:11.629" v="317" actId="47"/>
        <pc:sldMkLst>
          <pc:docMk/>
          <pc:sldMk cId="4276442320" sldId="322"/>
        </pc:sldMkLst>
      </pc:sldChg>
      <pc:sldChg chg="modSp add mod">
        <pc:chgData name="Zhang Jun" userId="a69a1f4b813c1bdb" providerId="LiveId" clId="{DD3A6035-FFE4-412A-805F-E3FA9353DCC9}" dt="2024-03-07T00:53:37.116" v="462" actId="6549"/>
        <pc:sldMkLst>
          <pc:docMk/>
          <pc:sldMk cId="3604545345" sldId="323"/>
        </pc:sldMkLst>
      </pc:sldChg>
      <pc:sldChg chg="addSp delSp modSp add mod">
        <pc:chgData name="Zhang Jun" userId="a69a1f4b813c1bdb" providerId="LiveId" clId="{DD3A6035-FFE4-412A-805F-E3FA9353DCC9}" dt="2024-03-07T15:51:46.793" v="743" actId="1076"/>
        <pc:sldMkLst>
          <pc:docMk/>
          <pc:sldMk cId="3555790900" sldId="324"/>
        </pc:sldMkLst>
      </pc:sldChg>
      <pc:sldChg chg="modSp add mod">
        <pc:chgData name="Zhang Jun" userId="a69a1f4b813c1bdb" providerId="LiveId" clId="{DD3A6035-FFE4-412A-805F-E3FA9353DCC9}" dt="2024-03-07T00:53:22.423" v="443" actId="5793"/>
        <pc:sldMkLst>
          <pc:docMk/>
          <pc:sldMk cId="648826160" sldId="325"/>
        </pc:sldMkLst>
      </pc:sldChg>
      <pc:sldChg chg="modSp add del mod">
        <pc:chgData name="Zhang Jun" userId="a69a1f4b813c1bdb" providerId="LiveId" clId="{DD3A6035-FFE4-412A-805F-E3FA9353DCC9}" dt="2024-03-07T15:11:35.412" v="581"/>
        <pc:sldMkLst>
          <pc:docMk/>
          <pc:sldMk cId="1493952222" sldId="326"/>
        </pc:sldMkLst>
      </pc:sldChg>
      <pc:sldChg chg="addSp delSp modSp add del mod ord">
        <pc:chgData name="Zhang Jun" userId="a69a1f4b813c1bdb" providerId="LiveId" clId="{DD3A6035-FFE4-412A-805F-E3FA9353DCC9}" dt="2024-03-07T15:50:49.443" v="719" actId="47"/>
        <pc:sldMkLst>
          <pc:docMk/>
          <pc:sldMk cId="3152179450" sldId="326"/>
        </pc:sldMkLst>
      </pc:sldChg>
      <pc:sldChg chg="add del">
        <pc:chgData name="Zhang Jun" userId="a69a1f4b813c1bdb" providerId="LiveId" clId="{DD3A6035-FFE4-412A-805F-E3FA9353DCC9}" dt="2024-03-07T15:49:58.354" v="699"/>
        <pc:sldMkLst>
          <pc:docMk/>
          <pc:sldMk cId="2654389686" sldId="327"/>
        </pc:sldMkLst>
      </pc:sldChg>
      <pc:sldChg chg="addSp delSp modSp add mod">
        <pc:chgData name="Zhang Jun" userId="a69a1f4b813c1bdb" providerId="LiveId" clId="{DD3A6035-FFE4-412A-805F-E3FA9353DCC9}" dt="2024-03-07T15:53:11.686" v="805" actId="20577"/>
        <pc:sldMkLst>
          <pc:docMk/>
          <pc:sldMk cId="3654147088" sldId="327"/>
        </pc:sldMkLst>
      </pc:sldChg>
      <pc:sldChg chg="delSp modSp add mod">
        <pc:chgData name="Zhang Jun" userId="a69a1f4b813c1bdb" providerId="LiveId" clId="{DD3A6035-FFE4-412A-805F-E3FA9353DCC9}" dt="2024-03-07T15:51:17.797" v="732" actId="1076"/>
        <pc:sldMkLst>
          <pc:docMk/>
          <pc:sldMk cId="1440379476" sldId="328"/>
        </pc:sldMkLst>
      </pc:sldChg>
      <pc:sldChg chg="addSp delSp modSp add mod ord">
        <pc:chgData name="Zhang Jun" userId="a69a1f4b813c1bdb" providerId="LiveId" clId="{DD3A6035-FFE4-412A-805F-E3FA9353DCC9}" dt="2024-03-07T15:57:18.487" v="850" actId="1076"/>
        <pc:sldMkLst>
          <pc:docMk/>
          <pc:sldMk cId="1224056709" sldId="329"/>
        </pc:sldMkLst>
      </pc:sldChg>
      <pc:sldChg chg="addSp delSp modSp add mod">
        <pc:chgData name="Zhang Jun" userId="a69a1f4b813c1bdb" providerId="LiveId" clId="{DD3A6035-FFE4-412A-805F-E3FA9353DCC9}" dt="2024-03-07T15:57:50.206" v="878" actId="20577"/>
        <pc:sldMkLst>
          <pc:docMk/>
          <pc:sldMk cId="2192495292" sldId="330"/>
        </pc:sldMkLst>
      </pc:sldChg>
      <pc:sldChg chg="add del">
        <pc:chgData name="Zhang Jun" userId="a69a1f4b813c1bdb" providerId="LiveId" clId="{DD3A6035-FFE4-412A-805F-E3FA9353DCC9}" dt="2024-03-07T15:52:01.243" v="747" actId="47"/>
        <pc:sldMkLst>
          <pc:docMk/>
          <pc:sldMk cId="3296668167" sldId="330"/>
        </pc:sldMkLst>
      </pc:sldChg>
    </pc:docChg>
  </pc:docChgLst>
  <pc:docChgLst>
    <pc:chgData name="Zhang Jun" userId="a69a1f4b813c1bdb" providerId="LiveId" clId="{A323CF8F-1AA3-40D3-9681-41A134FDDB9E}"/>
    <pc:docChg chg="undo custSel addSld delSld modSld sldOrd">
      <pc:chgData name="Zhang Jun" userId="a69a1f4b813c1bdb" providerId="LiveId" clId="{A323CF8F-1AA3-40D3-9681-41A134FDDB9E}" dt="2024-03-21T18:04:41.220" v="590" actId="20577"/>
      <pc:docMkLst>
        <pc:docMk/>
      </pc:docMkLst>
      <pc:sldChg chg="modSp mod">
        <pc:chgData name="Zhang Jun" userId="a69a1f4b813c1bdb" providerId="LiveId" clId="{A323CF8F-1AA3-40D3-9681-41A134FDDB9E}" dt="2024-03-21T18:04:41.220" v="590" actId="20577"/>
        <pc:sldMkLst>
          <pc:docMk/>
          <pc:sldMk cId="2592474334" sldId="283"/>
        </pc:sldMkLst>
      </pc:sldChg>
      <pc:sldChg chg="addSp delSp modSp mod">
        <pc:chgData name="Zhang Jun" userId="a69a1f4b813c1bdb" providerId="LiveId" clId="{A323CF8F-1AA3-40D3-9681-41A134FDDB9E}" dt="2024-03-21T14:44:09.034" v="378" actId="14100"/>
        <pc:sldMkLst>
          <pc:docMk/>
          <pc:sldMk cId="2488819728" sldId="315"/>
        </pc:sldMkLst>
      </pc:sldChg>
      <pc:sldChg chg="modSp del mod">
        <pc:chgData name="Zhang Jun" userId="a69a1f4b813c1bdb" providerId="LiveId" clId="{A323CF8F-1AA3-40D3-9681-41A134FDDB9E}" dt="2024-03-21T13:55:26.239" v="89" actId="47"/>
        <pc:sldMkLst>
          <pc:docMk/>
          <pc:sldMk cId="1640425795" sldId="316"/>
        </pc:sldMkLst>
      </pc:sldChg>
      <pc:sldChg chg="addSp delSp modSp mod">
        <pc:chgData name="Zhang Jun" userId="a69a1f4b813c1bdb" providerId="LiveId" clId="{A323CF8F-1AA3-40D3-9681-41A134FDDB9E}" dt="2024-03-21T14:53:48.527" v="584" actId="20577"/>
        <pc:sldMkLst>
          <pc:docMk/>
          <pc:sldMk cId="168922131" sldId="321"/>
        </pc:sldMkLst>
      </pc:sldChg>
      <pc:sldChg chg="del">
        <pc:chgData name="Zhang Jun" userId="a69a1f4b813c1bdb" providerId="LiveId" clId="{A323CF8F-1AA3-40D3-9681-41A134FDDB9E}" dt="2024-03-21T14:22:37.187" v="117" actId="47"/>
        <pc:sldMkLst>
          <pc:docMk/>
          <pc:sldMk cId="3604545345" sldId="323"/>
        </pc:sldMkLst>
      </pc:sldChg>
      <pc:sldChg chg="del">
        <pc:chgData name="Zhang Jun" userId="a69a1f4b813c1bdb" providerId="LiveId" clId="{A323CF8F-1AA3-40D3-9681-41A134FDDB9E}" dt="2024-03-21T14:48:57.037" v="565" actId="47"/>
        <pc:sldMkLst>
          <pc:docMk/>
          <pc:sldMk cId="3555790900" sldId="324"/>
        </pc:sldMkLst>
      </pc:sldChg>
      <pc:sldChg chg="addSp delSp modSp mod">
        <pc:chgData name="Zhang Jun" userId="a69a1f4b813c1bdb" providerId="LiveId" clId="{A323CF8F-1AA3-40D3-9681-41A134FDDB9E}" dt="2024-03-21T14:25:55.432" v="131" actId="1076"/>
        <pc:sldMkLst>
          <pc:docMk/>
          <pc:sldMk cId="648826160" sldId="325"/>
        </pc:sldMkLst>
      </pc:sldChg>
      <pc:sldChg chg="del">
        <pc:chgData name="Zhang Jun" userId="a69a1f4b813c1bdb" providerId="LiveId" clId="{A323CF8F-1AA3-40D3-9681-41A134FDDB9E}" dt="2024-03-21T14:48:57.037" v="565" actId="47"/>
        <pc:sldMkLst>
          <pc:docMk/>
          <pc:sldMk cId="3654147088" sldId="327"/>
        </pc:sldMkLst>
      </pc:sldChg>
      <pc:sldChg chg="del">
        <pc:chgData name="Zhang Jun" userId="a69a1f4b813c1bdb" providerId="LiveId" clId="{A323CF8F-1AA3-40D3-9681-41A134FDDB9E}" dt="2024-03-21T14:48:57.037" v="565" actId="47"/>
        <pc:sldMkLst>
          <pc:docMk/>
          <pc:sldMk cId="1440379476" sldId="328"/>
        </pc:sldMkLst>
      </pc:sldChg>
      <pc:sldChg chg="del">
        <pc:chgData name="Zhang Jun" userId="a69a1f4b813c1bdb" providerId="LiveId" clId="{A323CF8F-1AA3-40D3-9681-41A134FDDB9E}" dt="2024-03-21T14:48:57.037" v="565" actId="47"/>
        <pc:sldMkLst>
          <pc:docMk/>
          <pc:sldMk cId="1224056709" sldId="329"/>
        </pc:sldMkLst>
      </pc:sldChg>
      <pc:sldChg chg="del">
        <pc:chgData name="Zhang Jun" userId="a69a1f4b813c1bdb" providerId="LiveId" clId="{A323CF8F-1AA3-40D3-9681-41A134FDDB9E}" dt="2024-03-21T14:48:57.037" v="565" actId="47"/>
        <pc:sldMkLst>
          <pc:docMk/>
          <pc:sldMk cId="2192495292" sldId="330"/>
        </pc:sldMkLst>
      </pc:sldChg>
      <pc:sldChg chg="add del">
        <pc:chgData name="Zhang Jun" userId="a69a1f4b813c1bdb" providerId="LiveId" clId="{A323CF8F-1AA3-40D3-9681-41A134FDDB9E}" dt="2024-03-21T13:55:27.219" v="90" actId="47"/>
        <pc:sldMkLst>
          <pc:docMk/>
          <pc:sldMk cId="3221316241" sldId="331"/>
        </pc:sldMkLst>
      </pc:sldChg>
      <pc:sldChg chg="modSp add mod ord">
        <pc:chgData name="Zhang Jun" userId="a69a1f4b813c1bdb" providerId="LiveId" clId="{A323CF8F-1AA3-40D3-9681-41A134FDDB9E}" dt="2024-03-21T13:55:23.918" v="88"/>
        <pc:sldMkLst>
          <pc:docMk/>
          <pc:sldMk cId="42038450" sldId="332"/>
        </pc:sldMkLst>
      </pc:sldChg>
      <pc:sldChg chg="addSp delSp modSp add mod">
        <pc:chgData name="Zhang Jun" userId="a69a1f4b813c1bdb" providerId="LiveId" clId="{A323CF8F-1AA3-40D3-9681-41A134FDDB9E}" dt="2024-03-21T14:30:34.419" v="168" actId="1076"/>
        <pc:sldMkLst>
          <pc:docMk/>
          <pc:sldMk cId="1861345732" sldId="333"/>
        </pc:sldMkLst>
      </pc:sldChg>
      <pc:sldChg chg="add del">
        <pc:chgData name="Zhang Jun" userId="a69a1f4b813c1bdb" providerId="LiveId" clId="{A323CF8F-1AA3-40D3-9681-41A134FDDB9E}" dt="2024-03-21T14:33:12.160" v="173" actId="47"/>
        <pc:sldMkLst>
          <pc:docMk/>
          <pc:sldMk cId="641132136" sldId="334"/>
        </pc:sldMkLst>
      </pc:sldChg>
      <pc:sldChg chg="addSp delSp modSp add mod">
        <pc:chgData name="Zhang Jun" userId="a69a1f4b813c1bdb" providerId="LiveId" clId="{A323CF8F-1AA3-40D3-9681-41A134FDDB9E}" dt="2024-03-21T14:48:44.438" v="564" actId="14100"/>
        <pc:sldMkLst>
          <pc:docMk/>
          <pc:sldMk cId="3603466974" sldId="334"/>
        </pc:sldMkLst>
      </pc:sldChg>
      <pc:sldChg chg="modSp add mod">
        <pc:chgData name="Zhang Jun" userId="a69a1f4b813c1bdb" providerId="LiveId" clId="{A323CF8F-1AA3-40D3-9681-41A134FDDB9E}" dt="2024-03-21T14:54:02.320" v="586" actId="1076"/>
        <pc:sldMkLst>
          <pc:docMk/>
          <pc:sldMk cId="851872434" sldId="335"/>
        </pc:sldMkLst>
      </pc:sldChg>
    </pc:docChg>
  </pc:docChgLst>
  <pc:docChgLst>
    <pc:chgData name="Zhang Jun" userId="a69a1f4b813c1bdb" providerId="LiveId" clId="{66662B42-473E-4DDF-953D-A8F4B6BFB9F0}"/>
    <pc:docChg chg="custSel modSld">
      <pc:chgData name="Zhang Jun" userId="a69a1f4b813c1bdb" providerId="LiveId" clId="{66662B42-473E-4DDF-953D-A8F4B6BFB9F0}" dt="2024-02-01T16:04:51.736" v="15" actId="478"/>
      <pc:docMkLst>
        <pc:docMk/>
      </pc:docMkLst>
      <pc:sldChg chg="addSp delSp modSp mod">
        <pc:chgData name="Zhang Jun" userId="a69a1f4b813c1bdb" providerId="LiveId" clId="{66662B42-473E-4DDF-953D-A8F4B6BFB9F0}" dt="2024-02-01T16:04:51.736" v="15" actId="478"/>
        <pc:sldMkLst>
          <pc:docMk/>
          <pc:sldMk cId="980445873" sldId="309"/>
        </pc:sldMkLst>
      </pc:sldChg>
      <pc:sldChg chg="modSp mod">
        <pc:chgData name="Zhang Jun" userId="a69a1f4b813c1bdb" providerId="LiveId" clId="{66662B42-473E-4DDF-953D-A8F4B6BFB9F0}" dt="2024-02-01T16:02:39.617" v="3" actId="20577"/>
        <pc:sldMkLst>
          <pc:docMk/>
          <pc:sldMk cId="1221169873" sldId="313"/>
        </pc:sldMkLst>
      </pc:sldChg>
      <pc:sldChg chg="delSp modSp mod">
        <pc:chgData name="Zhang Jun" userId="a69a1f4b813c1bdb" providerId="LiveId" clId="{66662B42-473E-4DDF-953D-A8F4B6BFB9F0}" dt="2024-02-01T16:04:39.842" v="14" actId="14100"/>
        <pc:sldMkLst>
          <pc:docMk/>
          <pc:sldMk cId="2735197201" sldId="314"/>
        </pc:sldMkLst>
      </pc:sldChg>
    </pc:docChg>
  </pc:docChgLst>
  <pc:docChgLst>
    <pc:chgData name="Zhang Jun" userId="a69a1f4b813c1bdb" providerId="LiveId" clId="{486BCBFE-FFD7-48AF-B1D7-87DFDF81ED94}"/>
    <pc:docChg chg="custSel addSld delSld modSld">
      <pc:chgData name="Zhang Jun" userId="a69a1f4b813c1bdb" providerId="LiveId" clId="{486BCBFE-FFD7-48AF-B1D7-87DFDF81ED94}" dt="2023-12-28T15:42:26.117" v="203" actId="1076"/>
      <pc:docMkLst>
        <pc:docMk/>
      </pc:docMkLst>
      <pc:sldChg chg="modSp mod">
        <pc:chgData name="Zhang Jun" userId="a69a1f4b813c1bdb" providerId="LiveId" clId="{486BCBFE-FFD7-48AF-B1D7-87DFDF81ED94}" dt="2023-12-28T15:13:23.462" v="28" actId="20577"/>
        <pc:sldMkLst>
          <pc:docMk/>
          <pc:sldMk cId="2592474334" sldId="283"/>
        </pc:sldMkLst>
      </pc:sldChg>
      <pc:sldChg chg="addSp delSp modSp mod">
        <pc:chgData name="Zhang Jun" userId="a69a1f4b813c1bdb" providerId="LiveId" clId="{486BCBFE-FFD7-48AF-B1D7-87DFDF81ED94}" dt="2023-12-28T15:23:01.827" v="124" actId="14100"/>
        <pc:sldMkLst>
          <pc:docMk/>
          <pc:sldMk cId="1129785614" sldId="293"/>
        </pc:sldMkLst>
      </pc:sldChg>
      <pc:sldChg chg="del">
        <pc:chgData name="Zhang Jun" userId="a69a1f4b813c1bdb" providerId="LiveId" clId="{486BCBFE-FFD7-48AF-B1D7-87DFDF81ED94}" dt="2023-12-28T15:16:35.939" v="35" actId="47"/>
        <pc:sldMkLst>
          <pc:docMk/>
          <pc:sldMk cId="4143735561" sldId="303"/>
        </pc:sldMkLst>
      </pc:sldChg>
      <pc:sldChg chg="addSp delSp modSp mod">
        <pc:chgData name="Zhang Jun" userId="a69a1f4b813c1bdb" providerId="LiveId" clId="{486BCBFE-FFD7-48AF-B1D7-87DFDF81ED94}" dt="2023-12-28T15:36:12.982" v="171" actId="1076"/>
        <pc:sldMkLst>
          <pc:docMk/>
          <pc:sldMk cId="1415206510" sldId="304"/>
        </pc:sldMkLst>
      </pc:sldChg>
      <pc:sldChg chg="del">
        <pc:chgData name="Zhang Jun" userId="a69a1f4b813c1bdb" providerId="LiveId" clId="{486BCBFE-FFD7-48AF-B1D7-87DFDF81ED94}" dt="2023-12-28T15:36:17.325" v="172" actId="47"/>
        <pc:sldMkLst>
          <pc:docMk/>
          <pc:sldMk cId="1971959681" sldId="305"/>
        </pc:sldMkLst>
      </pc:sldChg>
      <pc:sldChg chg="addSp delSp modSp add mod">
        <pc:chgData name="Zhang Jun" userId="a69a1f4b813c1bdb" providerId="LiveId" clId="{486BCBFE-FFD7-48AF-B1D7-87DFDF81ED94}" dt="2023-12-28T15:24:06.886" v="155" actId="1076"/>
        <pc:sldMkLst>
          <pc:docMk/>
          <pc:sldMk cId="1874401715" sldId="306"/>
        </pc:sldMkLst>
      </pc:sldChg>
      <pc:sldChg chg="addSp delSp modSp add del mod">
        <pc:chgData name="Zhang Jun" userId="a69a1f4b813c1bdb" providerId="LiveId" clId="{486BCBFE-FFD7-48AF-B1D7-87DFDF81ED94}" dt="2023-12-28T15:23:09.647" v="125" actId="47"/>
        <pc:sldMkLst>
          <pc:docMk/>
          <pc:sldMk cId="2403866938" sldId="306"/>
        </pc:sldMkLst>
      </pc:sldChg>
      <pc:sldChg chg="addSp delSp modSp add mod">
        <pc:chgData name="Zhang Jun" userId="a69a1f4b813c1bdb" providerId="LiveId" clId="{486BCBFE-FFD7-48AF-B1D7-87DFDF81ED94}" dt="2023-12-28T15:42:26.117" v="203" actId="1076"/>
        <pc:sldMkLst>
          <pc:docMk/>
          <pc:sldMk cId="3339193561" sldId="307"/>
        </pc:sldMkLst>
      </pc:sldChg>
    </pc:docChg>
  </pc:docChgLst>
  <pc:docChgLst>
    <pc:chgData name="Zhang Jun" userId="a69a1f4b813c1bdb" providerId="LiveId" clId="{A056A501-797B-40EC-B0D0-B5E529CB54AC}"/>
    <pc:docChg chg="undo custSel addSld delSld modSld sldOrd">
      <pc:chgData name="Zhang Jun" userId="a69a1f4b813c1bdb" providerId="LiveId" clId="{A056A501-797B-40EC-B0D0-B5E529CB54AC}" dt="2025-02-23T21:47:23.219" v="2442"/>
      <pc:docMkLst>
        <pc:docMk/>
      </pc:docMkLst>
      <pc:sldChg chg="modSp add del mod">
        <pc:chgData name="Zhang Jun" userId="a69a1f4b813c1bdb" providerId="LiveId" clId="{A056A501-797B-40EC-B0D0-B5E529CB54AC}" dt="2025-02-23T16:37:58.373" v="2313" actId="20577"/>
        <pc:sldMkLst>
          <pc:docMk/>
          <pc:sldMk cId="2592474334" sldId="283"/>
        </pc:sldMkLst>
        <pc:spChg chg="mod">
          <ac:chgData name="Zhang Jun" userId="a69a1f4b813c1bdb" providerId="LiveId" clId="{A056A501-797B-40EC-B0D0-B5E529CB54AC}" dt="2025-02-23T16:37:58.373" v="2313" actId="20577"/>
          <ac:spMkLst>
            <pc:docMk/>
            <pc:sldMk cId="2592474334" sldId="283"/>
            <ac:spMk id="2" creationId="{C3339789-04D7-A5AB-70EF-3BA35C2349A6}"/>
          </ac:spMkLst>
        </pc:spChg>
      </pc:sldChg>
      <pc:sldChg chg="add del ord">
        <pc:chgData name="Zhang Jun" userId="a69a1f4b813c1bdb" providerId="LiveId" clId="{A056A501-797B-40EC-B0D0-B5E529CB54AC}" dt="2025-02-23T21:47:23.219" v="2442"/>
        <pc:sldMkLst>
          <pc:docMk/>
          <pc:sldMk cId="927075522" sldId="289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2488819728" sldId="315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168922131" sldId="321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648826160" sldId="325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42038450" sldId="332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3603466974" sldId="334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1931211057" sldId="336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3028405623" sldId="337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2621958772" sldId="338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3190098497" sldId="339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3127725118" sldId="340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4286702157" sldId="341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1989121202" sldId="342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1708653225" sldId="343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3848083670" sldId="344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3158956908" sldId="345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3852879199" sldId="346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2229472751" sldId="347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2093551404" sldId="348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828415605" sldId="349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317429219" sldId="350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2957797935" sldId="351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3312948403" sldId="352"/>
        </pc:sldMkLst>
      </pc:sldChg>
      <pc:sldChg chg="del">
        <pc:chgData name="Zhang Jun" userId="a69a1f4b813c1bdb" providerId="LiveId" clId="{A056A501-797B-40EC-B0D0-B5E529CB54AC}" dt="2025-02-23T15:18:26.623" v="0" actId="47"/>
        <pc:sldMkLst>
          <pc:docMk/>
          <pc:sldMk cId="2447272376" sldId="353"/>
        </pc:sldMkLst>
      </pc:sldChg>
      <pc:sldChg chg="addSp modSp add mod">
        <pc:chgData name="Zhang Jun" userId="a69a1f4b813c1bdb" providerId="LiveId" clId="{A056A501-797B-40EC-B0D0-B5E529CB54AC}" dt="2025-02-23T16:19:12.248" v="1608" actId="12"/>
        <pc:sldMkLst>
          <pc:docMk/>
          <pc:sldMk cId="991448289" sldId="2960"/>
        </pc:sldMkLst>
        <pc:spChg chg="mod">
          <ac:chgData name="Zhang Jun" userId="a69a1f4b813c1bdb" providerId="LiveId" clId="{A056A501-797B-40EC-B0D0-B5E529CB54AC}" dt="2025-02-23T16:19:12.248" v="1608" actId="12"/>
          <ac:spMkLst>
            <pc:docMk/>
            <pc:sldMk cId="991448289" sldId="2960"/>
            <ac:spMk id="3" creationId="{0CC3E36E-9CFF-98AB-C895-24C75BC5D560}"/>
          </ac:spMkLst>
        </pc:spChg>
        <pc:spChg chg="mod">
          <ac:chgData name="Zhang Jun" userId="a69a1f4b813c1bdb" providerId="LiveId" clId="{A056A501-797B-40EC-B0D0-B5E529CB54AC}" dt="2025-02-23T16:08:00.741" v="1498" actId="20577"/>
          <ac:spMkLst>
            <pc:docMk/>
            <pc:sldMk cId="991448289" sldId="2960"/>
            <ac:spMk id="4" creationId="{7FEE63F9-F72C-DAB6-FA69-C9200BC334ED}"/>
          </ac:spMkLst>
        </pc:spChg>
        <pc:spChg chg="add mod">
          <ac:chgData name="Zhang Jun" userId="a69a1f4b813c1bdb" providerId="LiveId" clId="{A056A501-797B-40EC-B0D0-B5E529CB54AC}" dt="2025-02-23T16:08:24.897" v="1535" actId="1076"/>
          <ac:spMkLst>
            <pc:docMk/>
            <pc:sldMk cId="991448289" sldId="2960"/>
            <ac:spMk id="7" creationId="{CD920A26-A717-F83B-F7A4-5593E90D60D4}"/>
          </ac:spMkLst>
        </pc:spChg>
        <pc:spChg chg="add mod">
          <ac:chgData name="Zhang Jun" userId="a69a1f4b813c1bdb" providerId="LiveId" clId="{A056A501-797B-40EC-B0D0-B5E529CB54AC}" dt="2025-02-23T16:08:15.179" v="1534" actId="1036"/>
          <ac:spMkLst>
            <pc:docMk/>
            <pc:sldMk cId="991448289" sldId="2960"/>
            <ac:spMk id="8" creationId="{6C67D275-2CF9-08CE-188E-8D74E9CABCB7}"/>
          </ac:spMkLst>
        </pc:spChg>
        <pc:picChg chg="mod">
          <ac:chgData name="Zhang Jun" userId="a69a1f4b813c1bdb" providerId="LiveId" clId="{A056A501-797B-40EC-B0D0-B5E529CB54AC}" dt="2025-02-23T16:08:15.179" v="1534" actId="1036"/>
          <ac:picMkLst>
            <pc:docMk/>
            <pc:sldMk cId="991448289" sldId="2960"/>
            <ac:picMk id="5" creationId="{E0B1C8D1-979B-616E-8079-D1054D28A83E}"/>
          </ac:picMkLst>
        </pc:picChg>
        <pc:picChg chg="mod">
          <ac:chgData name="Zhang Jun" userId="a69a1f4b813c1bdb" providerId="LiveId" clId="{A056A501-797B-40EC-B0D0-B5E529CB54AC}" dt="2025-02-23T16:00:02.705" v="1233" actId="1076"/>
          <ac:picMkLst>
            <pc:docMk/>
            <pc:sldMk cId="991448289" sldId="2960"/>
            <ac:picMk id="6" creationId="{D7166832-F4AB-F557-CD7F-507AB33536BD}"/>
          </ac:picMkLst>
        </pc:picChg>
      </pc:sldChg>
      <pc:sldChg chg="addSp delSp modSp add mod">
        <pc:chgData name="Zhang Jun" userId="a69a1f4b813c1bdb" providerId="LiveId" clId="{A056A501-797B-40EC-B0D0-B5E529CB54AC}" dt="2025-02-23T16:37:18.610" v="2311" actId="20577"/>
        <pc:sldMkLst>
          <pc:docMk/>
          <pc:sldMk cId="1413493108" sldId="2966"/>
        </pc:sldMkLst>
        <pc:spChg chg="del mod">
          <ac:chgData name="Zhang Jun" userId="a69a1f4b813c1bdb" providerId="LiveId" clId="{A056A501-797B-40EC-B0D0-B5E529CB54AC}" dt="2025-02-23T16:10:14.841" v="1541" actId="478"/>
          <ac:spMkLst>
            <pc:docMk/>
            <pc:sldMk cId="1413493108" sldId="2966"/>
            <ac:spMk id="3" creationId="{D2624016-70F8-3AF5-27BD-76EA13F4F34E}"/>
          </ac:spMkLst>
        </pc:spChg>
        <pc:spChg chg="mod">
          <ac:chgData name="Zhang Jun" userId="a69a1f4b813c1bdb" providerId="LiveId" clId="{A056A501-797B-40EC-B0D0-B5E529CB54AC}" dt="2025-02-23T16:08:43.222" v="1538" actId="1076"/>
          <ac:spMkLst>
            <pc:docMk/>
            <pc:sldMk cId="1413493108" sldId="2966"/>
            <ac:spMk id="4" creationId="{39F449E9-B36F-CF9A-656E-40DA93581C6E}"/>
          </ac:spMkLst>
        </pc:spChg>
        <pc:spChg chg="add del mod">
          <ac:chgData name="Zhang Jun" userId="a69a1f4b813c1bdb" providerId="LiveId" clId="{A056A501-797B-40EC-B0D0-B5E529CB54AC}" dt="2025-02-23T16:10:21.173" v="1542" actId="478"/>
          <ac:spMkLst>
            <pc:docMk/>
            <pc:sldMk cId="1413493108" sldId="2966"/>
            <ac:spMk id="6" creationId="{E8257B9C-1D05-C843-89CE-EA0BE6189E8D}"/>
          </ac:spMkLst>
        </pc:spChg>
        <pc:spChg chg="mod">
          <ac:chgData name="Zhang Jun" userId="a69a1f4b813c1bdb" providerId="LiveId" clId="{A056A501-797B-40EC-B0D0-B5E529CB54AC}" dt="2025-02-23T16:37:18.610" v="2311" actId="20577"/>
          <ac:spMkLst>
            <pc:docMk/>
            <pc:sldMk cId="1413493108" sldId="2966"/>
            <ac:spMk id="11" creationId="{C6AFC20C-7943-546D-6D30-99A555943D7F}"/>
          </ac:spMkLst>
        </pc:spChg>
        <pc:picChg chg="mod">
          <ac:chgData name="Zhang Jun" userId="a69a1f4b813c1bdb" providerId="LiveId" clId="{A056A501-797B-40EC-B0D0-B5E529CB54AC}" dt="2025-02-23T16:12:59.724" v="1567" actId="1076"/>
          <ac:picMkLst>
            <pc:docMk/>
            <pc:sldMk cId="1413493108" sldId="2966"/>
            <ac:picMk id="9" creationId="{3AD367A7-EE14-E34D-101C-8A1AC6BA994F}"/>
          </ac:picMkLst>
        </pc:picChg>
      </pc:sldChg>
      <pc:sldChg chg="addSp delSp modSp add mod">
        <pc:chgData name="Zhang Jun" userId="a69a1f4b813c1bdb" providerId="LiveId" clId="{A056A501-797B-40EC-B0D0-B5E529CB54AC}" dt="2025-02-23T16:57:15.922" v="2440" actId="20577"/>
        <pc:sldMkLst>
          <pc:docMk/>
          <pc:sldMk cId="703534327" sldId="2967"/>
        </pc:sldMkLst>
        <pc:spChg chg="del">
          <ac:chgData name="Zhang Jun" userId="a69a1f4b813c1bdb" providerId="LiveId" clId="{A056A501-797B-40EC-B0D0-B5E529CB54AC}" dt="2025-02-23T16:38:54.033" v="2339" actId="478"/>
          <ac:spMkLst>
            <pc:docMk/>
            <pc:sldMk cId="703534327" sldId="2967"/>
            <ac:spMk id="3" creationId="{77638608-D29A-510D-C306-2EA7C379B3FF}"/>
          </ac:spMkLst>
        </pc:spChg>
        <pc:spChg chg="mod">
          <ac:chgData name="Zhang Jun" userId="a69a1f4b813c1bdb" providerId="LiveId" clId="{A056A501-797B-40EC-B0D0-B5E529CB54AC}" dt="2025-02-23T16:38:44.903" v="2338" actId="1076"/>
          <ac:spMkLst>
            <pc:docMk/>
            <pc:sldMk cId="703534327" sldId="2967"/>
            <ac:spMk id="4" creationId="{7B784013-15EB-1626-2FF4-0998A0D1D058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5" creationId="{067AD795-8B60-BAD0-5277-7CE080778B19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6" creationId="{7E6D6E36-56AA-1C75-3DCC-DC5F3760DA4B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7" creationId="{28E8D156-CACD-4B8E-C750-4BBD1401A0DF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8" creationId="{4FB3FF2D-A5B6-13E1-B869-B416A8E7BB47}"/>
          </ac:spMkLst>
        </pc:spChg>
        <pc:spChg chg="add del mod">
          <ac:chgData name="Zhang Jun" userId="a69a1f4b813c1bdb" providerId="LiveId" clId="{A056A501-797B-40EC-B0D0-B5E529CB54AC}" dt="2025-02-23T16:38:59.532" v="2341" actId="478"/>
          <ac:spMkLst>
            <pc:docMk/>
            <pc:sldMk cId="703534327" sldId="2967"/>
            <ac:spMk id="11" creationId="{BE29B758-E633-1B67-B4E6-0E2785C4FA63}"/>
          </ac:spMkLst>
        </pc:spChg>
        <pc:spChg chg="add mod">
          <ac:chgData name="Zhang Jun" userId="a69a1f4b813c1bdb" providerId="LiveId" clId="{A056A501-797B-40EC-B0D0-B5E529CB54AC}" dt="2025-02-23T16:47:15.955" v="2389" actId="1076"/>
          <ac:spMkLst>
            <pc:docMk/>
            <pc:sldMk cId="703534327" sldId="2967"/>
            <ac:spMk id="14" creationId="{A58D1BCB-DA8B-E5A0-6DD2-8AD1E87975C0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22" creationId="{66613128-EF4E-9620-EBE5-25C66CE9D904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23" creationId="{64874A2F-BBE2-8B56-02E8-A3EAEB9D3269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24" creationId="{0B2F4BB3-19C6-9C3F-FF23-C2981FD160C4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25" creationId="{1B031E2A-7737-11B1-64A9-3065922510C2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26" creationId="{48E0F842-6AE9-719E-2E54-CF90BBB22C04}"/>
          </ac:spMkLst>
        </pc:spChg>
        <pc:spChg chg="mod">
          <ac:chgData name="Zhang Jun" userId="a69a1f4b813c1bdb" providerId="LiveId" clId="{A056A501-797B-40EC-B0D0-B5E529CB54AC}" dt="2025-02-23T16:39:29.075" v="2349" actId="14100"/>
          <ac:spMkLst>
            <pc:docMk/>
            <pc:sldMk cId="703534327" sldId="2967"/>
            <ac:spMk id="29" creationId="{C6D81F94-8F9E-1A71-9B9E-FA0E0473F427}"/>
          </ac:spMkLst>
        </pc:spChg>
        <pc:spChg chg="mod">
          <ac:chgData name="Zhang Jun" userId="a69a1f4b813c1bdb" providerId="LiveId" clId="{A056A501-797B-40EC-B0D0-B5E529CB54AC}" dt="2025-02-23T16:57:15.922" v="2440" actId="20577"/>
          <ac:spMkLst>
            <pc:docMk/>
            <pc:sldMk cId="703534327" sldId="2967"/>
            <ac:spMk id="34" creationId="{ADC08F52-2057-E12A-539A-61139BF968D6}"/>
          </ac:spMkLst>
        </pc:spChg>
        <pc:spChg chg="mod">
          <ac:chgData name="Zhang Jun" userId="a69a1f4b813c1bdb" providerId="LiveId" clId="{A056A501-797B-40EC-B0D0-B5E529CB54AC}" dt="2025-02-23T16:39:36.188" v="2350" actId="164"/>
          <ac:spMkLst>
            <pc:docMk/>
            <pc:sldMk cId="703534327" sldId="2967"/>
            <ac:spMk id="38" creationId="{ACB9077B-A6CB-4BDB-3063-9F95CECDA7A0}"/>
          </ac:spMkLst>
        </pc:spChg>
        <pc:grpChg chg="mod">
          <ac:chgData name="Zhang Jun" userId="a69a1f4b813c1bdb" providerId="LiveId" clId="{A056A501-797B-40EC-B0D0-B5E529CB54AC}" dt="2025-02-23T16:39:41.300" v="2352" actId="1076"/>
          <ac:grpSpMkLst>
            <pc:docMk/>
            <pc:sldMk cId="703534327" sldId="2967"/>
            <ac:grpSpMk id="12" creationId="{AAC873E7-9347-D75A-3D46-5C8ABE09FC69}"/>
          </ac:grpSpMkLst>
        </pc:grpChg>
        <pc:grpChg chg="mod">
          <ac:chgData name="Zhang Jun" userId="a69a1f4b813c1bdb" providerId="LiveId" clId="{A056A501-797B-40EC-B0D0-B5E529CB54AC}" dt="2025-02-23T16:39:10.781" v="2345" actId="1076"/>
          <ac:grpSpMkLst>
            <pc:docMk/>
            <pc:sldMk cId="703534327" sldId="2967"/>
            <ac:grpSpMk id="35" creationId="{5B474D26-446A-4319-37C7-34FF9822251F}"/>
          </ac:grpSpMkLst>
        </pc:grpChg>
        <pc:picChg chg="mod">
          <ac:chgData name="Zhang Jun" userId="a69a1f4b813c1bdb" providerId="LiveId" clId="{A056A501-797B-40EC-B0D0-B5E529CB54AC}" dt="2025-02-23T16:39:15.642" v="2347" actId="1076"/>
          <ac:picMkLst>
            <pc:docMk/>
            <pc:sldMk cId="703534327" sldId="2967"/>
            <ac:picMk id="21" creationId="{66417F80-CE8E-96EF-8E98-29223CCA84B5}"/>
          </ac:picMkLst>
        </pc:picChg>
      </pc:sldChg>
      <pc:sldChg chg="addSp delSp modSp add mod">
        <pc:chgData name="Zhang Jun" userId="a69a1f4b813c1bdb" providerId="LiveId" clId="{A056A501-797B-40EC-B0D0-B5E529CB54AC}" dt="2025-02-23T16:55:19.893" v="2435" actId="1076"/>
        <pc:sldMkLst>
          <pc:docMk/>
          <pc:sldMk cId="2256214860" sldId="2968"/>
        </pc:sldMkLst>
        <pc:spChg chg="mod">
          <ac:chgData name="Zhang Jun" userId="a69a1f4b813c1bdb" providerId="LiveId" clId="{A056A501-797B-40EC-B0D0-B5E529CB54AC}" dt="2025-02-23T16:55:19.893" v="2435" actId="1076"/>
          <ac:spMkLst>
            <pc:docMk/>
            <pc:sldMk cId="2256214860" sldId="2968"/>
            <ac:spMk id="2" creationId="{B1A153B6-82A5-BAFD-A6C3-B8E74F75024B}"/>
          </ac:spMkLst>
        </pc:spChg>
        <pc:spChg chg="del mod">
          <ac:chgData name="Zhang Jun" userId="a69a1f4b813c1bdb" providerId="LiveId" clId="{A056A501-797B-40EC-B0D0-B5E529CB54AC}" dt="2025-02-23T16:50:45.801" v="2393" actId="478"/>
          <ac:spMkLst>
            <pc:docMk/>
            <pc:sldMk cId="2256214860" sldId="2968"/>
            <ac:spMk id="3" creationId="{5E5E2687-76FD-03A2-E992-43CA885922DE}"/>
          </ac:spMkLst>
        </pc:spChg>
        <pc:spChg chg="del">
          <ac:chgData name="Zhang Jun" userId="a69a1f4b813c1bdb" providerId="LiveId" clId="{A056A501-797B-40EC-B0D0-B5E529CB54AC}" dt="2025-02-23T16:50:28.287" v="2390" actId="478"/>
          <ac:spMkLst>
            <pc:docMk/>
            <pc:sldMk cId="2256214860" sldId="2968"/>
            <ac:spMk id="4" creationId="{59CF75CB-D872-F61F-9F41-92F4BEF1FB6E}"/>
          </ac:spMkLst>
        </pc:spChg>
        <pc:spChg chg="mod">
          <ac:chgData name="Zhang Jun" userId="a69a1f4b813c1bdb" providerId="LiveId" clId="{A056A501-797B-40EC-B0D0-B5E529CB54AC}" dt="2025-02-23T16:51:45.411" v="2422" actId="20577"/>
          <ac:spMkLst>
            <pc:docMk/>
            <pc:sldMk cId="2256214860" sldId="2968"/>
            <ac:spMk id="5" creationId="{80965196-FD08-3E1E-94DB-C8CF7885AF70}"/>
          </ac:spMkLst>
        </pc:spChg>
        <pc:spChg chg="mod">
          <ac:chgData name="Zhang Jun" userId="a69a1f4b813c1bdb" providerId="LiveId" clId="{A056A501-797B-40EC-B0D0-B5E529CB54AC}" dt="2025-02-23T16:50:59.711" v="2396" actId="1076"/>
          <ac:spMkLst>
            <pc:docMk/>
            <pc:sldMk cId="2256214860" sldId="2968"/>
            <ac:spMk id="7" creationId="{A5F2D5D2-5EEF-129E-F82C-686EB06F9C66}"/>
          </ac:spMkLst>
        </pc:spChg>
        <pc:spChg chg="add del mod">
          <ac:chgData name="Zhang Jun" userId="a69a1f4b813c1bdb" providerId="LiveId" clId="{A056A501-797B-40EC-B0D0-B5E529CB54AC}" dt="2025-02-23T16:50:30.950" v="2391"/>
          <ac:spMkLst>
            <pc:docMk/>
            <pc:sldMk cId="2256214860" sldId="2968"/>
            <ac:spMk id="9" creationId="{B4049A9C-DD38-890D-38C2-E42915FFBB3A}"/>
          </ac:spMkLst>
        </pc:spChg>
        <pc:spChg chg="add mod">
          <ac:chgData name="Zhang Jun" userId="a69a1f4b813c1bdb" providerId="LiveId" clId="{A056A501-797B-40EC-B0D0-B5E529CB54AC}" dt="2025-02-23T16:50:30.950" v="2391"/>
          <ac:spMkLst>
            <pc:docMk/>
            <pc:sldMk cId="2256214860" sldId="2968"/>
            <ac:spMk id="10" creationId="{3FC0E13C-AE8D-1DC0-F355-2F5AE5D022A5}"/>
          </ac:spMkLst>
        </pc:spChg>
        <pc:spChg chg="add mod">
          <ac:chgData name="Zhang Jun" userId="a69a1f4b813c1bdb" providerId="LiveId" clId="{A056A501-797B-40EC-B0D0-B5E529CB54AC}" dt="2025-02-23T16:51:11.489" v="2412" actId="20577"/>
          <ac:spMkLst>
            <pc:docMk/>
            <pc:sldMk cId="2256214860" sldId="2968"/>
            <ac:spMk id="11" creationId="{424BAEA1-F0E3-973A-8E6F-EC06A6FBD688}"/>
          </ac:spMkLst>
        </pc:spChg>
        <pc:spChg chg="mod">
          <ac:chgData name="Zhang Jun" userId="a69a1f4b813c1bdb" providerId="LiveId" clId="{A056A501-797B-40EC-B0D0-B5E529CB54AC}" dt="2025-02-23T16:50:59.711" v="2396" actId="1076"/>
          <ac:spMkLst>
            <pc:docMk/>
            <pc:sldMk cId="2256214860" sldId="2968"/>
            <ac:spMk id="14" creationId="{8C9266C9-FBB0-2618-A1EE-16ACA233AA23}"/>
          </ac:spMkLst>
        </pc:spChg>
        <pc:spChg chg="mod">
          <ac:chgData name="Zhang Jun" userId="a69a1f4b813c1bdb" providerId="LiveId" clId="{A056A501-797B-40EC-B0D0-B5E529CB54AC}" dt="2025-02-23T16:50:59.711" v="2396" actId="1076"/>
          <ac:spMkLst>
            <pc:docMk/>
            <pc:sldMk cId="2256214860" sldId="2968"/>
            <ac:spMk id="15" creationId="{1CD1F597-E6D6-834F-ECDA-2965E7A2F6DD}"/>
          </ac:spMkLst>
        </pc:spChg>
        <pc:spChg chg="mod">
          <ac:chgData name="Zhang Jun" userId="a69a1f4b813c1bdb" providerId="LiveId" clId="{A056A501-797B-40EC-B0D0-B5E529CB54AC}" dt="2025-02-23T16:50:59.711" v="2396" actId="1076"/>
          <ac:spMkLst>
            <pc:docMk/>
            <pc:sldMk cId="2256214860" sldId="2968"/>
            <ac:spMk id="16" creationId="{2CF5947B-5CA2-78B0-A4A8-617DA1395534}"/>
          </ac:spMkLst>
        </pc:spChg>
        <pc:spChg chg="mod">
          <ac:chgData name="Zhang Jun" userId="a69a1f4b813c1bdb" providerId="LiveId" clId="{A056A501-797B-40EC-B0D0-B5E529CB54AC}" dt="2025-02-23T16:50:59.711" v="2396" actId="1076"/>
          <ac:spMkLst>
            <pc:docMk/>
            <pc:sldMk cId="2256214860" sldId="2968"/>
            <ac:spMk id="153" creationId="{DE676007-3300-E7D9-8B90-B71742392F94}"/>
          </ac:spMkLst>
        </pc:spChg>
        <pc:grpChg chg="mod">
          <ac:chgData name="Zhang Jun" userId="a69a1f4b813c1bdb" providerId="LiveId" clId="{A056A501-797B-40EC-B0D0-B5E529CB54AC}" dt="2025-02-23T16:50:59.711" v="2396" actId="1076"/>
          <ac:grpSpMkLst>
            <pc:docMk/>
            <pc:sldMk cId="2256214860" sldId="2968"/>
            <ac:grpSpMk id="27" creationId="{5EB5CCFA-A264-9ED7-6A4C-2F29E2B4CC9C}"/>
          </ac:grpSpMkLst>
        </pc:grpChg>
        <pc:grpChg chg="mod">
          <ac:chgData name="Zhang Jun" userId="a69a1f4b813c1bdb" providerId="LiveId" clId="{A056A501-797B-40EC-B0D0-B5E529CB54AC}" dt="2025-02-23T16:50:51.865" v="2395" actId="1076"/>
          <ac:grpSpMkLst>
            <pc:docMk/>
            <pc:sldMk cId="2256214860" sldId="2968"/>
            <ac:grpSpMk id="35" creationId="{F627E52D-A752-F1D3-0A76-35A946C50455}"/>
          </ac:grpSpMkLst>
        </pc:grpChg>
        <pc:grpChg chg="mod">
          <ac:chgData name="Zhang Jun" userId="a69a1f4b813c1bdb" providerId="LiveId" clId="{A056A501-797B-40EC-B0D0-B5E529CB54AC}" dt="2025-02-23T16:50:51.865" v="2395" actId="1076"/>
          <ac:grpSpMkLst>
            <pc:docMk/>
            <pc:sldMk cId="2256214860" sldId="2968"/>
            <ac:grpSpMk id="150" creationId="{7347E4C3-2BED-3601-6799-331E93114E6A}"/>
          </ac:grpSpMkLst>
        </pc:grpChg>
        <pc:picChg chg="mod">
          <ac:chgData name="Zhang Jun" userId="a69a1f4b813c1bdb" providerId="LiveId" clId="{A056A501-797B-40EC-B0D0-B5E529CB54AC}" dt="2025-02-23T16:50:59.711" v="2396" actId="1076"/>
          <ac:picMkLst>
            <pc:docMk/>
            <pc:sldMk cId="2256214860" sldId="2968"/>
            <ac:picMk id="6" creationId="{44BAADFA-2227-621B-3AAF-5F46D2B657A7}"/>
          </ac:picMkLst>
        </pc:picChg>
        <pc:picChg chg="mod">
          <ac:chgData name="Zhang Jun" userId="a69a1f4b813c1bdb" providerId="LiveId" clId="{A056A501-797B-40EC-B0D0-B5E529CB54AC}" dt="2025-02-23T16:50:59.711" v="2396" actId="1076"/>
          <ac:picMkLst>
            <pc:docMk/>
            <pc:sldMk cId="2256214860" sldId="2968"/>
            <ac:picMk id="17" creationId="{366B187B-D150-D0E8-56C7-EFCA220B3B95}"/>
          </ac:picMkLst>
        </pc:picChg>
      </pc:sldChg>
      <pc:sldChg chg="addSp delSp modSp add mod">
        <pc:chgData name="Zhang Jun" userId="a69a1f4b813c1bdb" providerId="LiveId" clId="{A056A501-797B-40EC-B0D0-B5E529CB54AC}" dt="2025-02-23T16:55:37.785" v="2437" actId="1076"/>
        <pc:sldMkLst>
          <pc:docMk/>
          <pc:sldMk cId="268470013" sldId="2969"/>
        </pc:sldMkLst>
        <pc:spChg chg="del mod">
          <ac:chgData name="Zhang Jun" userId="a69a1f4b813c1bdb" providerId="LiveId" clId="{A056A501-797B-40EC-B0D0-B5E529CB54AC}" dt="2025-02-23T16:53:42.149" v="2425" actId="478"/>
          <ac:spMkLst>
            <pc:docMk/>
            <pc:sldMk cId="268470013" sldId="2969"/>
            <ac:spMk id="3" creationId="{D1318585-532D-05A3-3B07-AE526310FB12}"/>
          </ac:spMkLst>
        </pc:spChg>
        <pc:spChg chg="del">
          <ac:chgData name="Zhang Jun" userId="a69a1f4b813c1bdb" providerId="LiveId" clId="{A056A501-797B-40EC-B0D0-B5E529CB54AC}" dt="2025-02-23T16:53:45.348" v="2427" actId="478"/>
          <ac:spMkLst>
            <pc:docMk/>
            <pc:sldMk cId="268470013" sldId="2969"/>
            <ac:spMk id="4" creationId="{89225B9D-8446-3E82-A541-D66A30D19A31}"/>
          </ac:spMkLst>
        </pc:spChg>
        <pc:spChg chg="mod">
          <ac:chgData name="Zhang Jun" userId="a69a1f4b813c1bdb" providerId="LiveId" clId="{A056A501-797B-40EC-B0D0-B5E529CB54AC}" dt="2025-02-23T16:55:34.859" v="2436" actId="1076"/>
          <ac:spMkLst>
            <pc:docMk/>
            <pc:sldMk cId="268470013" sldId="2969"/>
            <ac:spMk id="5" creationId="{98323F30-E5F6-48C3-FA0F-A31D7D292782}"/>
          </ac:spMkLst>
        </pc:spChg>
        <pc:spChg chg="mod">
          <ac:chgData name="Zhang Jun" userId="a69a1f4b813c1bdb" providerId="LiveId" clId="{A056A501-797B-40EC-B0D0-B5E529CB54AC}" dt="2025-02-23T16:55:34.859" v="2436" actId="1076"/>
          <ac:spMkLst>
            <pc:docMk/>
            <pc:sldMk cId="268470013" sldId="2969"/>
            <ac:spMk id="9" creationId="{664917D6-2F33-D815-E3B3-35A609E6D472}"/>
          </ac:spMkLst>
        </pc:spChg>
        <pc:spChg chg="mod">
          <ac:chgData name="Zhang Jun" userId="a69a1f4b813c1bdb" providerId="LiveId" clId="{A056A501-797B-40EC-B0D0-B5E529CB54AC}" dt="2025-02-23T16:55:34.859" v="2436" actId="1076"/>
          <ac:spMkLst>
            <pc:docMk/>
            <pc:sldMk cId="268470013" sldId="2969"/>
            <ac:spMk id="10" creationId="{6799BA27-C451-19E2-2435-A5F6A15CB20C}"/>
          </ac:spMkLst>
        </pc:spChg>
        <pc:spChg chg="add del mod">
          <ac:chgData name="Zhang Jun" userId="a69a1f4b813c1bdb" providerId="LiveId" clId="{A056A501-797B-40EC-B0D0-B5E529CB54AC}" dt="2025-02-23T16:53:44.078" v="2426" actId="478"/>
          <ac:spMkLst>
            <pc:docMk/>
            <pc:sldMk cId="268470013" sldId="2969"/>
            <ac:spMk id="11" creationId="{ADAD7E49-D9BE-ED6B-4BF9-5D32E499D7C0}"/>
          </ac:spMkLst>
        </pc:spChg>
        <pc:spChg chg="add del mod">
          <ac:chgData name="Zhang Jun" userId="a69a1f4b813c1bdb" providerId="LiveId" clId="{A056A501-797B-40EC-B0D0-B5E529CB54AC}" dt="2025-02-23T16:54:40.104" v="2429" actId="478"/>
          <ac:spMkLst>
            <pc:docMk/>
            <pc:sldMk cId="268470013" sldId="2969"/>
            <ac:spMk id="13" creationId="{C236F6CF-B7A8-475C-F38F-040C02850454}"/>
          </ac:spMkLst>
        </pc:spChg>
        <pc:spChg chg="mod">
          <ac:chgData name="Zhang Jun" userId="a69a1f4b813c1bdb" providerId="LiveId" clId="{A056A501-797B-40EC-B0D0-B5E529CB54AC}" dt="2025-02-23T16:55:34.859" v="2436" actId="1076"/>
          <ac:spMkLst>
            <pc:docMk/>
            <pc:sldMk cId="268470013" sldId="2969"/>
            <ac:spMk id="14" creationId="{AE37E404-5DD9-5EED-9041-BE51DAEBD2E7}"/>
          </ac:spMkLst>
        </pc:spChg>
        <pc:spChg chg="mod">
          <ac:chgData name="Zhang Jun" userId="a69a1f4b813c1bdb" providerId="LiveId" clId="{A056A501-797B-40EC-B0D0-B5E529CB54AC}" dt="2025-02-23T16:55:34.859" v="2436" actId="1076"/>
          <ac:spMkLst>
            <pc:docMk/>
            <pc:sldMk cId="268470013" sldId="2969"/>
            <ac:spMk id="15" creationId="{6C9D3A74-DFE8-1C69-DFF9-5D17B641F277}"/>
          </ac:spMkLst>
        </pc:spChg>
        <pc:spChg chg="mod">
          <ac:chgData name="Zhang Jun" userId="a69a1f4b813c1bdb" providerId="LiveId" clId="{A056A501-797B-40EC-B0D0-B5E529CB54AC}" dt="2025-02-23T16:55:34.859" v="2436" actId="1076"/>
          <ac:spMkLst>
            <pc:docMk/>
            <pc:sldMk cId="268470013" sldId="2969"/>
            <ac:spMk id="16" creationId="{0147C190-1E64-55ED-E93C-8A1B9FF28280}"/>
          </ac:spMkLst>
        </pc:spChg>
        <pc:spChg chg="add del mod">
          <ac:chgData name="Zhang Jun" userId="a69a1f4b813c1bdb" providerId="LiveId" clId="{A056A501-797B-40EC-B0D0-B5E529CB54AC}" dt="2025-02-23T16:54:42.424" v="2430" actId="478"/>
          <ac:spMkLst>
            <pc:docMk/>
            <pc:sldMk cId="268470013" sldId="2969"/>
            <ac:spMk id="18" creationId="{9364E60A-7F93-06E1-93C1-291E7B238A4C}"/>
          </ac:spMkLst>
        </pc:spChg>
        <pc:spChg chg="add mod">
          <ac:chgData name="Zhang Jun" userId="a69a1f4b813c1bdb" providerId="LiveId" clId="{A056A501-797B-40EC-B0D0-B5E529CB54AC}" dt="2025-02-23T16:54:47.257" v="2431"/>
          <ac:spMkLst>
            <pc:docMk/>
            <pc:sldMk cId="268470013" sldId="2969"/>
            <ac:spMk id="19" creationId="{E77CF08B-187A-78A2-5233-0CD1A8BDD1DD}"/>
          </ac:spMkLst>
        </pc:spChg>
        <pc:grpChg chg="mod">
          <ac:chgData name="Zhang Jun" userId="a69a1f4b813c1bdb" providerId="LiveId" clId="{A056A501-797B-40EC-B0D0-B5E529CB54AC}" dt="2025-02-23T16:55:34.859" v="2436" actId="1076"/>
          <ac:grpSpMkLst>
            <pc:docMk/>
            <pc:sldMk cId="268470013" sldId="2969"/>
            <ac:grpSpMk id="27" creationId="{4CB1E6AA-D937-170B-9B76-1B2E97E5CBE5}"/>
          </ac:grpSpMkLst>
        </pc:grpChg>
        <pc:grpChg chg="mod">
          <ac:chgData name="Zhang Jun" userId="a69a1f4b813c1bdb" providerId="LiveId" clId="{A056A501-797B-40EC-B0D0-B5E529CB54AC}" dt="2025-02-23T16:55:34.859" v="2436" actId="1076"/>
          <ac:grpSpMkLst>
            <pc:docMk/>
            <pc:sldMk cId="268470013" sldId="2969"/>
            <ac:grpSpMk id="35" creationId="{3140D67E-63A3-CCA7-5AF6-5EA2352E628D}"/>
          </ac:grpSpMkLst>
        </pc:grpChg>
        <pc:grpChg chg="mod">
          <ac:chgData name="Zhang Jun" userId="a69a1f4b813c1bdb" providerId="LiveId" clId="{A056A501-797B-40EC-B0D0-B5E529CB54AC}" dt="2025-02-23T16:55:34.859" v="2436" actId="1076"/>
          <ac:grpSpMkLst>
            <pc:docMk/>
            <pc:sldMk cId="268470013" sldId="2969"/>
            <ac:grpSpMk id="150" creationId="{46F2F6B5-98DE-DD01-16BD-43903B6BD97D}"/>
          </ac:grpSpMkLst>
        </pc:grpChg>
        <pc:picChg chg="mod">
          <ac:chgData name="Zhang Jun" userId="a69a1f4b813c1bdb" providerId="LiveId" clId="{A056A501-797B-40EC-B0D0-B5E529CB54AC}" dt="2025-02-23T16:55:34.859" v="2436" actId="1076"/>
          <ac:picMkLst>
            <pc:docMk/>
            <pc:sldMk cId="268470013" sldId="2969"/>
            <ac:picMk id="7" creationId="{E41174B1-8589-F34B-5557-4D898940688B}"/>
          </ac:picMkLst>
        </pc:picChg>
        <pc:picChg chg="mod">
          <ac:chgData name="Zhang Jun" userId="a69a1f4b813c1bdb" providerId="LiveId" clId="{A056A501-797B-40EC-B0D0-B5E529CB54AC}" dt="2025-02-23T16:55:37.785" v="2437" actId="1076"/>
          <ac:picMkLst>
            <pc:docMk/>
            <pc:sldMk cId="268470013" sldId="2969"/>
            <ac:picMk id="8" creationId="{DBDE1E61-DDE6-9F93-8647-A62E4DCA9C33}"/>
          </ac:picMkLst>
        </pc:picChg>
      </pc:sldChg>
      <pc:sldChg chg="addSp delSp modSp add mod">
        <pc:chgData name="Zhang Jun" userId="a69a1f4b813c1bdb" providerId="LiveId" clId="{A056A501-797B-40EC-B0D0-B5E529CB54AC}" dt="2025-02-23T16:39:52.410" v="2355" actId="1076"/>
        <pc:sldMkLst>
          <pc:docMk/>
          <pc:sldMk cId="788997897" sldId="2975"/>
        </pc:sldMkLst>
        <pc:spChg chg="del mod">
          <ac:chgData name="Zhang Jun" userId="a69a1f4b813c1bdb" providerId="LiveId" clId="{A056A501-797B-40EC-B0D0-B5E529CB54AC}" dt="2025-02-23T16:26:28.747" v="1751" actId="478"/>
          <ac:spMkLst>
            <pc:docMk/>
            <pc:sldMk cId="788997897" sldId="2975"/>
            <ac:spMk id="3" creationId="{75D9290A-89E7-A239-2341-90508C654D37}"/>
          </ac:spMkLst>
        </pc:spChg>
        <pc:spChg chg="del mod">
          <ac:chgData name="Zhang Jun" userId="a69a1f4b813c1bdb" providerId="LiveId" clId="{A056A501-797B-40EC-B0D0-B5E529CB54AC}" dt="2025-02-23T16:20:59.754" v="1613" actId="478"/>
          <ac:spMkLst>
            <pc:docMk/>
            <pc:sldMk cId="788997897" sldId="2975"/>
            <ac:spMk id="4" creationId="{64774641-B617-04DA-5C9F-9718D0D833A6}"/>
          </ac:spMkLst>
        </pc:spChg>
        <pc:spChg chg="add mod">
          <ac:chgData name="Zhang Jun" userId="a69a1f4b813c1bdb" providerId="LiveId" clId="{A056A501-797B-40EC-B0D0-B5E529CB54AC}" dt="2025-02-23T16:21:31.440" v="1651" actId="313"/>
          <ac:spMkLst>
            <pc:docMk/>
            <pc:sldMk cId="788997897" sldId="2975"/>
            <ac:spMk id="9" creationId="{E3046009-8D30-9236-EE60-63737175E2BB}"/>
          </ac:spMkLst>
        </pc:spChg>
        <pc:spChg chg="add mod">
          <ac:chgData name="Zhang Jun" userId="a69a1f4b813c1bdb" providerId="LiveId" clId="{A056A501-797B-40EC-B0D0-B5E529CB54AC}" dt="2025-02-23T16:39:52.410" v="2355" actId="1076"/>
          <ac:spMkLst>
            <pc:docMk/>
            <pc:sldMk cId="788997897" sldId="2975"/>
            <ac:spMk id="11" creationId="{23651293-9FCE-9133-DB8A-0755BC4B787D}"/>
          </ac:spMkLst>
        </pc:spChg>
        <pc:spChg chg="mod">
          <ac:chgData name="Zhang Jun" userId="a69a1f4b813c1bdb" providerId="LiveId" clId="{A056A501-797B-40EC-B0D0-B5E529CB54AC}" dt="2025-02-23T16:12:31.833" v="1564" actId="1076"/>
          <ac:spMkLst>
            <pc:docMk/>
            <pc:sldMk cId="788997897" sldId="2975"/>
            <ac:spMk id="18" creationId="{24153AC7-4DE8-6659-32C1-5EBBF35108A0}"/>
          </ac:spMkLst>
        </pc:spChg>
        <pc:spChg chg="add mod">
          <ac:chgData name="Zhang Jun" userId="a69a1f4b813c1bdb" providerId="LiveId" clId="{A056A501-797B-40EC-B0D0-B5E529CB54AC}" dt="2025-02-23T16:32:52.820" v="2155" actId="20577"/>
          <ac:spMkLst>
            <pc:docMk/>
            <pc:sldMk cId="788997897" sldId="2975"/>
            <ac:spMk id="35" creationId="{73918C8E-5627-C83A-983D-2AC52AF9226D}"/>
          </ac:spMkLst>
        </pc:spChg>
        <pc:spChg chg="add del mod">
          <ac:chgData name="Zhang Jun" userId="a69a1f4b813c1bdb" providerId="LiveId" clId="{A056A501-797B-40EC-B0D0-B5E529CB54AC}" dt="2025-02-23T16:26:38.613" v="1753" actId="478"/>
          <ac:spMkLst>
            <pc:docMk/>
            <pc:sldMk cId="788997897" sldId="2975"/>
            <ac:spMk id="37" creationId="{9001D7AB-E023-40A2-689A-5AB1C2FC667E}"/>
          </ac:spMkLst>
        </pc:spChg>
        <pc:grpChg chg="mod">
          <ac:chgData name="Zhang Jun" userId="a69a1f4b813c1bdb" providerId="LiveId" clId="{A056A501-797B-40EC-B0D0-B5E529CB54AC}" dt="2025-02-23T16:39:48.570" v="2354" actId="1076"/>
          <ac:grpSpMkLst>
            <pc:docMk/>
            <pc:sldMk cId="788997897" sldId="2975"/>
            <ac:grpSpMk id="6" creationId="{58CA1EFA-A12F-4EE7-A057-B7FB59D7730A}"/>
          </ac:grpSpMkLst>
        </pc:grpChg>
        <pc:picChg chg="mod">
          <ac:chgData name="Zhang Jun" userId="a69a1f4b813c1bdb" providerId="LiveId" clId="{A056A501-797B-40EC-B0D0-B5E529CB54AC}" dt="2025-02-23T16:39:45.590" v="2353" actId="1076"/>
          <ac:picMkLst>
            <pc:docMk/>
            <pc:sldMk cId="788997897" sldId="2975"/>
            <ac:picMk id="5" creationId="{46EA11A5-D4DC-6380-8020-EBDA904D4728}"/>
          </ac:picMkLst>
        </pc:picChg>
      </pc:sldChg>
      <pc:sldChg chg="addSp modSp new mod">
        <pc:chgData name="Zhang Jun" userId="a69a1f4b813c1bdb" providerId="LiveId" clId="{A056A501-797B-40EC-B0D0-B5E529CB54AC}" dt="2025-02-23T16:52:34.012" v="2423" actId="113"/>
        <pc:sldMkLst>
          <pc:docMk/>
          <pc:sldMk cId="1597393195" sldId="2976"/>
        </pc:sldMkLst>
        <pc:spChg chg="mod">
          <ac:chgData name="Zhang Jun" userId="a69a1f4b813c1bdb" providerId="LiveId" clId="{A056A501-797B-40EC-B0D0-B5E529CB54AC}" dt="2025-02-23T15:57:27.358" v="1151" actId="1076"/>
          <ac:spMkLst>
            <pc:docMk/>
            <pc:sldMk cId="1597393195" sldId="2976"/>
            <ac:spMk id="3" creationId="{2E38FDA7-3877-C199-5959-E676A2701A19}"/>
          </ac:spMkLst>
        </pc:spChg>
        <pc:spChg chg="mod">
          <ac:chgData name="Zhang Jun" userId="a69a1f4b813c1bdb" providerId="LiveId" clId="{A056A501-797B-40EC-B0D0-B5E529CB54AC}" dt="2025-02-23T16:08:33.565" v="1537" actId="1076"/>
          <ac:spMkLst>
            <pc:docMk/>
            <pc:sldMk cId="1597393195" sldId="2976"/>
            <ac:spMk id="4" creationId="{8C58D7B9-757C-FAC8-E33C-97BFA2CB3876}"/>
          </ac:spMkLst>
        </pc:spChg>
        <pc:spChg chg="add mod">
          <ac:chgData name="Zhang Jun" userId="a69a1f4b813c1bdb" providerId="LiveId" clId="{A056A501-797B-40EC-B0D0-B5E529CB54AC}" dt="2025-02-23T16:52:34.012" v="2423" actId="113"/>
          <ac:spMkLst>
            <pc:docMk/>
            <pc:sldMk cId="1597393195" sldId="2976"/>
            <ac:spMk id="7" creationId="{002694D8-A127-1A90-A60F-2927D0727AC6}"/>
          </ac:spMkLst>
        </pc:spChg>
        <pc:graphicFrameChg chg="add mod modGraphic">
          <ac:chgData name="Zhang Jun" userId="a69a1f4b813c1bdb" providerId="LiveId" clId="{A056A501-797B-40EC-B0D0-B5E529CB54AC}" dt="2025-02-23T15:57:17.975" v="1147" actId="1076"/>
          <ac:graphicFrameMkLst>
            <pc:docMk/>
            <pc:sldMk cId="1597393195" sldId="2976"/>
            <ac:graphicFrameMk id="5" creationId="{2B561AA3-92C4-8128-E3F2-389F622414DC}"/>
          </ac:graphicFrameMkLst>
        </pc:graphicFrameChg>
      </pc:sldChg>
      <pc:sldChg chg="new del">
        <pc:chgData name="Zhang Jun" userId="a69a1f4b813c1bdb" providerId="LiveId" clId="{A056A501-797B-40EC-B0D0-B5E529CB54AC}" dt="2025-02-23T15:23:29.928" v="6" actId="47"/>
        <pc:sldMkLst>
          <pc:docMk/>
          <pc:sldMk cId="1871775507" sldId="2976"/>
        </pc:sldMkLst>
      </pc:sldChg>
      <pc:sldChg chg="new del">
        <pc:chgData name="Zhang Jun" userId="a69a1f4b813c1bdb" providerId="LiveId" clId="{A056A501-797B-40EC-B0D0-B5E529CB54AC}" dt="2025-02-23T15:23:18.552" v="4" actId="47"/>
        <pc:sldMkLst>
          <pc:docMk/>
          <pc:sldMk cId="4234213223" sldId="2976"/>
        </pc:sldMkLst>
      </pc:sldChg>
    </pc:docChg>
  </pc:docChgLst>
  <pc:docChgLst>
    <pc:chgData name="Zhang Jun" userId="a69a1f4b813c1bdb" providerId="LiveId" clId="{39CCD1BD-56F9-4A44-9C0A-D235A9DF34E5}"/>
    <pc:docChg chg="undo custSel modSld">
      <pc:chgData name="Zhang Jun" userId="a69a1f4b813c1bdb" providerId="LiveId" clId="{39CCD1BD-56F9-4A44-9C0A-D235A9DF34E5}" dt="2024-01-18T16:12:58.850" v="29" actId="14100"/>
      <pc:docMkLst>
        <pc:docMk/>
      </pc:docMkLst>
      <pc:sldChg chg="modSp mod">
        <pc:chgData name="Zhang Jun" userId="a69a1f4b813c1bdb" providerId="LiveId" clId="{39CCD1BD-56F9-4A44-9C0A-D235A9DF34E5}" dt="2024-01-18T16:12:58.850" v="29" actId="14100"/>
        <pc:sldMkLst>
          <pc:docMk/>
          <pc:sldMk cId="3339193561" sldId="307"/>
        </pc:sldMkLst>
      </pc:sldChg>
    </pc:docChg>
  </pc:docChgLst>
  <pc:docChgLst>
    <pc:chgData name="Zhang Jun" userId="a69a1f4b813c1bdb" providerId="LiveId" clId="{16D06EAA-0133-40FE-A5D4-3F4B88A01588}"/>
    <pc:docChg chg="undo custSel addSld delSld modSld sldOrd">
      <pc:chgData name="Zhang Jun" userId="a69a1f4b813c1bdb" providerId="LiveId" clId="{16D06EAA-0133-40FE-A5D4-3F4B88A01588}" dt="2024-01-28T15:32:23.710" v="1428" actId="1076"/>
      <pc:docMkLst>
        <pc:docMk/>
      </pc:docMkLst>
      <pc:sldChg chg="addSp delSp modSp mod">
        <pc:chgData name="Zhang Jun" userId="a69a1f4b813c1bdb" providerId="LiveId" clId="{16D06EAA-0133-40FE-A5D4-3F4B88A01588}" dt="2024-01-25T15:36:17.813" v="1158" actId="478"/>
        <pc:sldMkLst>
          <pc:docMk/>
          <pc:sldMk cId="1129785614" sldId="293"/>
        </pc:sldMkLst>
      </pc:sldChg>
      <pc:sldChg chg="del">
        <pc:chgData name="Zhang Jun" userId="a69a1f4b813c1bdb" providerId="LiveId" clId="{16D06EAA-0133-40FE-A5D4-3F4B88A01588}" dt="2024-01-24T21:33:33.944" v="17" actId="47"/>
        <pc:sldMkLst>
          <pc:docMk/>
          <pc:sldMk cId="3339193561" sldId="307"/>
        </pc:sldMkLst>
      </pc:sldChg>
      <pc:sldChg chg="addSp delSp modSp add mod">
        <pc:chgData name="Zhang Jun" userId="a69a1f4b813c1bdb" providerId="LiveId" clId="{16D06EAA-0133-40FE-A5D4-3F4B88A01588}" dt="2024-01-25T15:40:03.297" v="1193" actId="1076"/>
        <pc:sldMkLst>
          <pc:docMk/>
          <pc:sldMk cId="1288619725" sldId="308"/>
        </pc:sldMkLst>
      </pc:sldChg>
      <pc:sldChg chg="addSp delSp modSp add mod">
        <pc:chgData name="Zhang Jun" userId="a69a1f4b813c1bdb" providerId="LiveId" clId="{16D06EAA-0133-40FE-A5D4-3F4B88A01588}" dt="2024-01-24T22:20:50.055" v="577" actId="20577"/>
        <pc:sldMkLst>
          <pc:docMk/>
          <pc:sldMk cId="980445873" sldId="309"/>
        </pc:sldMkLst>
      </pc:sldChg>
      <pc:sldChg chg="modSp add del mod">
        <pc:chgData name="Zhang Jun" userId="a69a1f4b813c1bdb" providerId="LiveId" clId="{16D06EAA-0133-40FE-A5D4-3F4B88A01588}" dt="2024-01-24T22:02:58.814" v="528" actId="47"/>
        <pc:sldMkLst>
          <pc:docMk/>
          <pc:sldMk cId="13587423" sldId="310"/>
        </pc:sldMkLst>
      </pc:sldChg>
      <pc:sldChg chg="addSp delSp modSp add mod ord">
        <pc:chgData name="Zhang Jun" userId="a69a1f4b813c1bdb" providerId="LiveId" clId="{16D06EAA-0133-40FE-A5D4-3F4B88A01588}" dt="2024-01-28T15:32:23.710" v="1428" actId="1076"/>
        <pc:sldMkLst>
          <pc:docMk/>
          <pc:sldMk cId="336531234" sldId="311"/>
        </pc:sldMkLst>
      </pc:sldChg>
      <pc:sldChg chg="addSp delSp modSp add mod">
        <pc:chgData name="Zhang Jun" userId="a69a1f4b813c1bdb" providerId="LiveId" clId="{16D06EAA-0133-40FE-A5D4-3F4B88A01588}" dt="2024-01-25T15:39:54.686" v="1191" actId="1076"/>
        <pc:sldMkLst>
          <pc:docMk/>
          <pc:sldMk cId="2448803001" sldId="312"/>
        </pc:sldMkLst>
      </pc:sldChg>
      <pc:sldChg chg="addSp delSp modSp add mod">
        <pc:chgData name="Zhang Jun" userId="a69a1f4b813c1bdb" providerId="LiveId" clId="{16D06EAA-0133-40FE-A5D4-3F4B88A01588}" dt="2024-01-25T15:52:10.616" v="1355"/>
        <pc:sldMkLst>
          <pc:docMk/>
          <pc:sldMk cId="1170639394" sldId="313"/>
        </pc:sldMkLst>
      </pc:sldChg>
    </pc:docChg>
  </pc:docChgLst>
  <pc:docChgLst>
    <pc:chgData name="Zhang Jun" userId="a69a1f4b813c1bdb" providerId="LiveId" clId="{13A644F8-845C-4626-BE12-3A23D683677C}"/>
    <pc:docChg chg="undo custSel addSld modSld sldOrd">
      <pc:chgData name="Zhang Jun" userId="a69a1f4b813c1bdb" providerId="LiveId" clId="{13A644F8-845C-4626-BE12-3A23D683677C}" dt="2024-02-22T19:21:22.726" v="809" actId="14100"/>
      <pc:docMkLst>
        <pc:docMk/>
      </pc:docMkLst>
      <pc:sldChg chg="addSp modSp mod ord">
        <pc:chgData name="Zhang Jun" userId="a69a1f4b813c1bdb" providerId="LiveId" clId="{13A644F8-845C-4626-BE12-3A23D683677C}" dt="2024-02-22T15:15:41.231" v="75" actId="1076"/>
        <pc:sldMkLst>
          <pc:docMk/>
          <pc:sldMk cId="980445873" sldId="309"/>
        </pc:sldMkLst>
      </pc:sldChg>
      <pc:sldChg chg="modSp mod">
        <pc:chgData name="Zhang Jun" userId="a69a1f4b813c1bdb" providerId="LiveId" clId="{13A644F8-845C-4626-BE12-3A23D683677C}" dt="2024-02-22T15:12:11.258" v="49" actId="14100"/>
        <pc:sldMkLst>
          <pc:docMk/>
          <pc:sldMk cId="2488819728" sldId="315"/>
        </pc:sldMkLst>
      </pc:sldChg>
      <pc:sldChg chg="modSp mod">
        <pc:chgData name="Zhang Jun" userId="a69a1f4b813c1bdb" providerId="LiveId" clId="{13A644F8-845C-4626-BE12-3A23D683677C}" dt="2024-02-22T15:06:00.344" v="10" actId="20577"/>
        <pc:sldMkLst>
          <pc:docMk/>
          <pc:sldMk cId="1640425795" sldId="316"/>
        </pc:sldMkLst>
      </pc:sldChg>
      <pc:sldChg chg="modSp mod ord">
        <pc:chgData name="Zhang Jun" userId="a69a1f4b813c1bdb" providerId="LiveId" clId="{13A644F8-845C-4626-BE12-3A23D683677C}" dt="2024-02-22T17:08:33.230" v="792"/>
        <pc:sldMkLst>
          <pc:docMk/>
          <pc:sldMk cId="3660156219" sldId="317"/>
        </pc:sldMkLst>
      </pc:sldChg>
      <pc:sldChg chg="ord">
        <pc:chgData name="Zhang Jun" userId="a69a1f4b813c1bdb" providerId="LiveId" clId="{13A644F8-845C-4626-BE12-3A23D683677C}" dt="2024-02-22T15:08:34.807" v="24"/>
        <pc:sldMkLst>
          <pc:docMk/>
          <pc:sldMk cId="1491698473" sldId="318"/>
        </pc:sldMkLst>
      </pc:sldChg>
      <pc:sldChg chg="addSp delSp modSp mod ord">
        <pc:chgData name="Zhang Jun" userId="a69a1f4b813c1bdb" providerId="LiveId" clId="{13A644F8-845C-4626-BE12-3A23D683677C}" dt="2024-02-22T15:14:57.388" v="68" actId="14100"/>
        <pc:sldMkLst>
          <pc:docMk/>
          <pc:sldMk cId="1778669620" sldId="319"/>
        </pc:sldMkLst>
      </pc:sldChg>
      <pc:sldChg chg="addSp delSp modSp add mod">
        <pc:chgData name="Zhang Jun" userId="a69a1f4b813c1bdb" providerId="LiveId" clId="{13A644F8-845C-4626-BE12-3A23D683677C}" dt="2024-02-22T19:21:22.726" v="809" actId="14100"/>
        <pc:sldMkLst>
          <pc:docMk/>
          <pc:sldMk cId="1171684830" sldId="320"/>
        </pc:sldMkLst>
      </pc:sldChg>
      <pc:sldChg chg="addSp delSp modSp add mod">
        <pc:chgData name="Zhang Jun" userId="a69a1f4b813c1bdb" providerId="LiveId" clId="{13A644F8-845C-4626-BE12-3A23D683677C}" dt="2024-02-22T17:12:20.769" v="804" actId="14100"/>
        <pc:sldMkLst>
          <pc:docMk/>
          <pc:sldMk cId="168922131" sldId="321"/>
        </pc:sldMkLst>
      </pc:sldChg>
      <pc:sldChg chg="addSp delSp modSp add mod">
        <pc:chgData name="Zhang Jun" userId="a69a1f4b813c1bdb" providerId="LiveId" clId="{13A644F8-845C-4626-BE12-3A23D683677C}" dt="2024-02-22T15:57:23.331" v="791" actId="20577"/>
        <pc:sldMkLst>
          <pc:docMk/>
          <pc:sldMk cId="4276442320" sldId="322"/>
        </pc:sldMkLst>
      </pc:sldChg>
    </pc:docChg>
  </pc:docChgLst>
  <pc:docChgLst>
    <pc:chgData name="Zhang Jun" userId="a69a1f4b813c1bdb" providerId="LiveId" clId="{7C4BE1D8-32D7-49CA-B99B-4826049C7A41}"/>
    <pc:docChg chg="undo modSld">
      <pc:chgData name="Zhang Jun" userId="a69a1f4b813c1bdb" providerId="LiveId" clId="{7C4BE1D8-32D7-49CA-B99B-4826049C7A41}" dt="2023-12-06T18:06:10.219" v="49"/>
      <pc:docMkLst>
        <pc:docMk/>
      </pc:docMkLst>
      <pc:sldChg chg="modSp mod">
        <pc:chgData name="Zhang Jun" userId="a69a1f4b813c1bdb" providerId="LiveId" clId="{7C4BE1D8-32D7-49CA-B99B-4826049C7A41}" dt="2023-12-06T15:43:14.490" v="35" actId="114"/>
        <pc:sldMkLst>
          <pc:docMk/>
          <pc:sldMk cId="2592474334" sldId="283"/>
        </pc:sldMkLst>
      </pc:sldChg>
      <pc:sldChg chg="modSp">
        <pc:chgData name="Zhang Jun" userId="a69a1f4b813c1bdb" providerId="LiveId" clId="{7C4BE1D8-32D7-49CA-B99B-4826049C7A41}" dt="2023-11-09T20:33:45.040" v="1"/>
        <pc:sldMkLst>
          <pc:docMk/>
          <pc:sldMk cId="1129785614" sldId="293"/>
        </pc:sldMkLst>
      </pc:sldChg>
      <pc:sldChg chg="modSp mod">
        <pc:chgData name="Zhang Jun" userId="a69a1f4b813c1bdb" providerId="LiveId" clId="{7C4BE1D8-32D7-49CA-B99B-4826049C7A41}" dt="2023-12-06T16:57:43.338" v="39" actId="14100"/>
        <pc:sldMkLst>
          <pc:docMk/>
          <pc:sldMk cId="3670911176" sldId="294"/>
        </pc:sldMkLst>
      </pc:sldChg>
      <pc:sldChg chg="modSp mod">
        <pc:chgData name="Zhang Jun" userId="a69a1f4b813c1bdb" providerId="LiveId" clId="{7C4BE1D8-32D7-49CA-B99B-4826049C7A41}" dt="2023-12-06T18:06:10.219" v="49"/>
        <pc:sldMkLst>
          <pc:docMk/>
          <pc:sldMk cId="3402000480" sldId="298"/>
        </pc:sldMkLst>
      </pc:sldChg>
    </pc:docChg>
  </pc:docChgLst>
  <pc:docChgLst>
    <pc:chgData name="Zhang Jun" userId="a69a1f4b813c1bdb" providerId="LiveId" clId="{478D5FFE-4202-4F5E-9063-BC92346243CB}"/>
    <pc:docChg chg="undo custSel addSld delSld modSld">
      <pc:chgData name="Zhang Jun" userId="a69a1f4b813c1bdb" providerId="LiveId" clId="{478D5FFE-4202-4F5E-9063-BC92346243CB}" dt="2024-02-08T14:53:23.836" v="2560" actId="1076"/>
      <pc:docMkLst>
        <pc:docMk/>
      </pc:docMkLst>
      <pc:sldChg chg="modSp mod">
        <pc:chgData name="Zhang Jun" userId="a69a1f4b813c1bdb" providerId="LiveId" clId="{478D5FFE-4202-4F5E-9063-BC92346243CB}" dt="2024-02-01T15:23:53.494" v="76" actId="20577"/>
        <pc:sldMkLst>
          <pc:docMk/>
          <pc:sldMk cId="2592474334" sldId="283"/>
        </pc:sldMkLst>
      </pc:sldChg>
      <pc:sldChg chg="del">
        <pc:chgData name="Zhang Jun" userId="a69a1f4b813c1bdb" providerId="LiveId" clId="{478D5FFE-4202-4F5E-9063-BC92346243CB}" dt="2024-02-01T15:32:53.102" v="255" actId="47"/>
        <pc:sldMkLst>
          <pc:docMk/>
          <pc:sldMk cId="1129785614" sldId="293"/>
        </pc:sldMkLst>
      </pc:sldChg>
      <pc:sldChg chg="del">
        <pc:chgData name="Zhang Jun" userId="a69a1f4b813c1bdb" providerId="LiveId" clId="{478D5FFE-4202-4F5E-9063-BC92346243CB}" dt="2024-02-01T15:32:53.102" v="255" actId="47"/>
        <pc:sldMkLst>
          <pc:docMk/>
          <pc:sldMk cId="1288619725" sldId="308"/>
        </pc:sldMkLst>
      </pc:sldChg>
      <pc:sldChg chg="addSp delSp modSp mod">
        <pc:chgData name="Zhang Jun" userId="a69a1f4b813c1bdb" providerId="LiveId" clId="{478D5FFE-4202-4F5E-9063-BC92346243CB}" dt="2024-02-07T22:58:36.381" v="1690" actId="1076"/>
        <pc:sldMkLst>
          <pc:docMk/>
          <pc:sldMk cId="980445873" sldId="309"/>
        </pc:sldMkLst>
      </pc:sldChg>
      <pc:sldChg chg="addSp delSp modSp del mod">
        <pc:chgData name="Zhang Jun" userId="a69a1f4b813c1bdb" providerId="LiveId" clId="{478D5FFE-4202-4F5E-9063-BC92346243CB}" dt="2024-02-08T00:01:40.997" v="2197" actId="47"/>
        <pc:sldMkLst>
          <pc:docMk/>
          <pc:sldMk cId="746962149" sldId="310"/>
        </pc:sldMkLst>
      </pc:sldChg>
      <pc:sldChg chg="del">
        <pc:chgData name="Zhang Jun" userId="a69a1f4b813c1bdb" providerId="LiveId" clId="{478D5FFE-4202-4F5E-9063-BC92346243CB}" dt="2024-02-01T15:32:53.102" v="255" actId="47"/>
        <pc:sldMkLst>
          <pc:docMk/>
          <pc:sldMk cId="336531234" sldId="311"/>
        </pc:sldMkLst>
      </pc:sldChg>
      <pc:sldChg chg="addSp delSp modSp add del mod">
        <pc:chgData name="Zhang Jun" userId="a69a1f4b813c1bdb" providerId="LiveId" clId="{478D5FFE-4202-4F5E-9063-BC92346243CB}" dt="2024-02-08T00:01:42.055" v="2198" actId="47"/>
        <pc:sldMkLst>
          <pc:docMk/>
          <pc:sldMk cId="2295405005" sldId="311"/>
        </pc:sldMkLst>
      </pc:sldChg>
      <pc:sldChg chg="addSp delSp modSp add del mod">
        <pc:chgData name="Zhang Jun" userId="a69a1f4b813c1bdb" providerId="LiveId" clId="{478D5FFE-4202-4F5E-9063-BC92346243CB}" dt="2024-02-08T00:01:50.741" v="2199" actId="47"/>
        <pc:sldMkLst>
          <pc:docMk/>
          <pc:sldMk cId="2225740624" sldId="312"/>
        </pc:sldMkLst>
      </pc:sldChg>
      <pc:sldChg chg="del">
        <pc:chgData name="Zhang Jun" userId="a69a1f4b813c1bdb" providerId="LiveId" clId="{478D5FFE-4202-4F5E-9063-BC92346243CB}" dt="2024-02-01T15:32:53.102" v="255" actId="47"/>
        <pc:sldMkLst>
          <pc:docMk/>
          <pc:sldMk cId="2448803001" sldId="312"/>
        </pc:sldMkLst>
      </pc:sldChg>
      <pc:sldChg chg="del">
        <pc:chgData name="Zhang Jun" userId="a69a1f4b813c1bdb" providerId="LiveId" clId="{478D5FFE-4202-4F5E-9063-BC92346243CB}" dt="2024-02-01T15:32:53.102" v="255" actId="47"/>
        <pc:sldMkLst>
          <pc:docMk/>
          <pc:sldMk cId="1170639394" sldId="313"/>
        </pc:sldMkLst>
      </pc:sldChg>
      <pc:sldChg chg="addSp delSp modSp add del mod">
        <pc:chgData name="Zhang Jun" userId="a69a1f4b813c1bdb" providerId="LiveId" clId="{478D5FFE-4202-4F5E-9063-BC92346243CB}" dt="2024-02-08T00:01:51.848" v="2200" actId="47"/>
        <pc:sldMkLst>
          <pc:docMk/>
          <pc:sldMk cId="1221169873" sldId="313"/>
        </pc:sldMkLst>
      </pc:sldChg>
      <pc:sldChg chg="del">
        <pc:chgData name="Zhang Jun" userId="a69a1f4b813c1bdb" providerId="LiveId" clId="{478D5FFE-4202-4F5E-9063-BC92346243CB}" dt="2024-02-08T00:01:40.997" v="2197" actId="47"/>
        <pc:sldMkLst>
          <pc:docMk/>
          <pc:sldMk cId="2735197201" sldId="314"/>
        </pc:sldMkLst>
      </pc:sldChg>
      <pc:sldChg chg="addSp delSp modSp add mod">
        <pc:chgData name="Zhang Jun" userId="a69a1f4b813c1bdb" providerId="LiveId" clId="{478D5FFE-4202-4F5E-9063-BC92346243CB}" dt="2024-02-08T14:51:28.165" v="2557" actId="108"/>
        <pc:sldMkLst>
          <pc:docMk/>
          <pc:sldMk cId="2488819728" sldId="315"/>
        </pc:sldMkLst>
      </pc:sldChg>
      <pc:sldChg chg="modSp add mod">
        <pc:chgData name="Zhang Jun" userId="a69a1f4b813c1bdb" providerId="LiveId" clId="{478D5FFE-4202-4F5E-9063-BC92346243CB}" dt="2024-02-08T14:27:30.488" v="2436" actId="207"/>
        <pc:sldMkLst>
          <pc:docMk/>
          <pc:sldMk cId="1640425795" sldId="316"/>
        </pc:sldMkLst>
      </pc:sldChg>
      <pc:sldChg chg="addSp delSp modSp add mod">
        <pc:chgData name="Zhang Jun" userId="a69a1f4b813c1bdb" providerId="LiveId" clId="{478D5FFE-4202-4F5E-9063-BC92346243CB}" dt="2024-02-08T14:53:23.836" v="2560" actId="1076"/>
        <pc:sldMkLst>
          <pc:docMk/>
          <pc:sldMk cId="3660156219" sldId="317"/>
        </pc:sldMkLst>
      </pc:sldChg>
      <pc:sldChg chg="addSp delSp modSp add mod">
        <pc:chgData name="Zhang Jun" userId="a69a1f4b813c1bdb" providerId="LiveId" clId="{478D5FFE-4202-4F5E-9063-BC92346243CB}" dt="2024-02-08T14:50:06.889" v="2552" actId="692"/>
        <pc:sldMkLst>
          <pc:docMk/>
          <pc:sldMk cId="1491698473" sldId="318"/>
        </pc:sldMkLst>
      </pc:sldChg>
      <pc:sldChg chg="addSp delSp modSp add mod">
        <pc:chgData name="Zhang Jun" userId="a69a1f4b813c1bdb" providerId="LiveId" clId="{478D5FFE-4202-4F5E-9063-BC92346243CB}" dt="2024-02-08T14:51:34.054" v="2558" actId="108"/>
        <pc:sldMkLst>
          <pc:docMk/>
          <pc:sldMk cId="1778669620" sldId="319"/>
        </pc:sldMkLst>
      </pc:sldChg>
      <pc:sldChg chg="new del">
        <pc:chgData name="Zhang Jun" userId="a69a1f4b813c1bdb" providerId="LiveId" clId="{478D5FFE-4202-4F5E-9063-BC92346243CB}" dt="2024-02-08T14:50:38.612" v="2556" actId="47"/>
        <pc:sldMkLst>
          <pc:docMk/>
          <pc:sldMk cId="85086754" sldId="320"/>
        </pc:sldMkLst>
      </pc:sldChg>
      <pc:sldChg chg="new del">
        <pc:chgData name="Zhang Jun" userId="a69a1f4b813c1bdb" providerId="LiveId" clId="{478D5FFE-4202-4F5E-9063-BC92346243CB}" dt="2024-02-08T14:50:37.110" v="2555" actId="47"/>
        <pc:sldMkLst>
          <pc:docMk/>
          <pc:sldMk cId="1206018119" sldId="321"/>
        </pc:sldMkLst>
      </pc:sldChg>
    </pc:docChg>
  </pc:docChgLst>
  <pc:docChgLst>
    <pc:chgData name="Zhang Jun" userId="a69a1f4b813c1bdb" providerId="LiveId" clId="{F2A4B1CB-5AE0-4AD4-BE4A-9B809141A9C8}"/>
    <pc:docChg chg="undo custSel addSld delSld modSld">
      <pc:chgData name="Zhang Jun" userId="a69a1f4b813c1bdb" providerId="LiveId" clId="{F2A4B1CB-5AE0-4AD4-BE4A-9B809141A9C8}" dt="2024-04-19T22:29:58.144" v="3340" actId="15"/>
      <pc:docMkLst>
        <pc:docMk/>
      </pc:docMkLst>
      <pc:sldChg chg="modSp mod">
        <pc:chgData name="Zhang Jun" userId="a69a1f4b813c1bdb" providerId="LiveId" clId="{F2A4B1CB-5AE0-4AD4-BE4A-9B809141A9C8}" dt="2024-04-19T16:30:14.203" v="1723" actId="20577"/>
        <pc:sldMkLst>
          <pc:docMk/>
          <pc:sldMk cId="2592474334" sldId="283"/>
        </pc:sldMkLst>
      </pc:sldChg>
      <pc:sldChg chg="addSp delSp modSp mod">
        <pc:chgData name="Zhang Jun" userId="a69a1f4b813c1bdb" providerId="LiveId" clId="{F2A4B1CB-5AE0-4AD4-BE4A-9B809141A9C8}" dt="2024-04-19T21:36:18.436" v="3325" actId="692"/>
        <pc:sldMkLst>
          <pc:docMk/>
          <pc:sldMk cId="648826160" sldId="325"/>
        </pc:sldMkLst>
      </pc:sldChg>
      <pc:sldChg chg="modSp mod">
        <pc:chgData name="Zhang Jun" userId="a69a1f4b813c1bdb" providerId="LiveId" clId="{F2A4B1CB-5AE0-4AD4-BE4A-9B809141A9C8}" dt="2024-04-19T20:50:59.013" v="2593" actId="21"/>
        <pc:sldMkLst>
          <pc:docMk/>
          <pc:sldMk cId="42038450" sldId="332"/>
        </pc:sldMkLst>
      </pc:sldChg>
      <pc:sldChg chg="addSp delSp modSp mod">
        <pc:chgData name="Zhang Jun" userId="a69a1f4b813c1bdb" providerId="LiveId" clId="{F2A4B1CB-5AE0-4AD4-BE4A-9B809141A9C8}" dt="2024-04-19T20:55:42.620" v="2607" actId="21"/>
        <pc:sldMkLst>
          <pc:docMk/>
          <pc:sldMk cId="1861345732" sldId="333"/>
        </pc:sldMkLst>
      </pc:sldChg>
      <pc:sldChg chg="modSp add mod">
        <pc:chgData name="Zhang Jun" userId="a69a1f4b813c1bdb" providerId="LiveId" clId="{F2A4B1CB-5AE0-4AD4-BE4A-9B809141A9C8}" dt="2024-04-19T03:23:44.146" v="981"/>
        <pc:sldMkLst>
          <pc:docMk/>
          <pc:sldMk cId="1931211057" sldId="336"/>
        </pc:sldMkLst>
      </pc:sldChg>
      <pc:sldChg chg="addSp delSp modSp add mod">
        <pc:chgData name="Zhang Jun" userId="a69a1f4b813c1bdb" providerId="LiveId" clId="{F2A4B1CB-5AE0-4AD4-BE4A-9B809141A9C8}" dt="2024-04-19T20:03:25.251" v="2120" actId="20577"/>
        <pc:sldMkLst>
          <pc:docMk/>
          <pc:sldMk cId="3028405623" sldId="337"/>
        </pc:sldMkLst>
      </pc:sldChg>
      <pc:sldChg chg="modSp add mod">
        <pc:chgData name="Zhang Jun" userId="a69a1f4b813c1bdb" providerId="LiveId" clId="{F2A4B1CB-5AE0-4AD4-BE4A-9B809141A9C8}" dt="2024-04-19T03:33:45.177" v="1121" actId="20577"/>
        <pc:sldMkLst>
          <pc:docMk/>
          <pc:sldMk cId="2621958772" sldId="338"/>
        </pc:sldMkLst>
      </pc:sldChg>
      <pc:sldChg chg="add del">
        <pc:chgData name="Zhang Jun" userId="a69a1f4b813c1bdb" providerId="LiveId" clId="{F2A4B1CB-5AE0-4AD4-BE4A-9B809141A9C8}" dt="2024-04-19T03:23:52.804" v="982" actId="47"/>
        <pc:sldMkLst>
          <pc:docMk/>
          <pc:sldMk cId="4249416028" sldId="338"/>
        </pc:sldMkLst>
      </pc:sldChg>
      <pc:sldChg chg="addSp delSp modSp add mod">
        <pc:chgData name="Zhang Jun" userId="a69a1f4b813c1bdb" providerId="LiveId" clId="{F2A4B1CB-5AE0-4AD4-BE4A-9B809141A9C8}" dt="2024-04-19T20:30:42.135" v="2444" actId="20577"/>
        <pc:sldMkLst>
          <pc:docMk/>
          <pc:sldMk cId="3190098497" sldId="339"/>
        </pc:sldMkLst>
      </pc:sldChg>
      <pc:sldChg chg="addSp delSp modSp add mod">
        <pc:chgData name="Zhang Jun" userId="a69a1f4b813c1bdb" providerId="LiveId" clId="{F2A4B1CB-5AE0-4AD4-BE4A-9B809141A9C8}" dt="2024-04-19T21:35:57.391" v="3321" actId="692"/>
        <pc:sldMkLst>
          <pc:docMk/>
          <pc:sldMk cId="3127725118" sldId="340"/>
        </pc:sldMkLst>
      </pc:sldChg>
      <pc:sldChg chg="modSp add del mod">
        <pc:chgData name="Zhang Jun" userId="a69a1f4b813c1bdb" providerId="LiveId" clId="{F2A4B1CB-5AE0-4AD4-BE4A-9B809141A9C8}" dt="2024-04-19T16:28:58.560" v="1720" actId="47"/>
        <pc:sldMkLst>
          <pc:docMk/>
          <pc:sldMk cId="1400316402" sldId="341"/>
        </pc:sldMkLst>
      </pc:sldChg>
      <pc:sldChg chg="addSp delSp modSp add mod">
        <pc:chgData name="Zhang Jun" userId="a69a1f4b813c1bdb" providerId="LiveId" clId="{F2A4B1CB-5AE0-4AD4-BE4A-9B809141A9C8}" dt="2024-04-19T21:36:04.560" v="3322" actId="692"/>
        <pc:sldMkLst>
          <pc:docMk/>
          <pc:sldMk cId="4286702157" sldId="341"/>
        </pc:sldMkLst>
      </pc:sldChg>
      <pc:sldChg chg="addSp delSp modSp add del mod">
        <pc:chgData name="Zhang Jun" userId="a69a1f4b813c1bdb" providerId="LiveId" clId="{F2A4B1CB-5AE0-4AD4-BE4A-9B809141A9C8}" dt="2024-04-19T16:36:35.804" v="1771" actId="47"/>
        <pc:sldMkLst>
          <pc:docMk/>
          <pc:sldMk cId="1345476089" sldId="342"/>
        </pc:sldMkLst>
      </pc:sldChg>
      <pc:sldChg chg="modSp add mod">
        <pc:chgData name="Zhang Jun" userId="a69a1f4b813c1bdb" providerId="LiveId" clId="{F2A4B1CB-5AE0-4AD4-BE4A-9B809141A9C8}" dt="2024-04-19T22:29:58.144" v="3340" actId="15"/>
        <pc:sldMkLst>
          <pc:docMk/>
          <pc:sldMk cId="1989121202" sldId="342"/>
        </pc:sldMkLst>
      </pc:sldChg>
      <pc:sldChg chg="addSp delSp modSp add mod">
        <pc:chgData name="Zhang Jun" userId="a69a1f4b813c1bdb" providerId="LiveId" clId="{F2A4B1CB-5AE0-4AD4-BE4A-9B809141A9C8}" dt="2024-04-19T21:38:25.141" v="3328" actId="20577"/>
        <pc:sldMkLst>
          <pc:docMk/>
          <pc:sldMk cId="1708653225" sldId="343"/>
        </pc:sldMkLst>
      </pc:sldChg>
      <pc:sldChg chg="addSp delSp modSp add mod">
        <pc:chgData name="Zhang Jun" userId="a69a1f4b813c1bdb" providerId="LiveId" clId="{F2A4B1CB-5AE0-4AD4-BE4A-9B809141A9C8}" dt="2024-04-19T22:20:48.276" v="3333" actId="1076"/>
        <pc:sldMkLst>
          <pc:docMk/>
          <pc:sldMk cId="3848083670" sldId="344"/>
        </pc:sldMkLst>
      </pc:sldChg>
    </pc:docChg>
  </pc:docChgLst>
  <pc:docChgLst>
    <pc:chgData name="Zhang Jun" userId="a69a1f4b813c1bdb" providerId="LiveId" clId="{07277544-E716-4E40-9964-C2B3AA835D76}"/>
    <pc:docChg chg="undo custSel addSld delSld modSld">
      <pc:chgData name="Zhang Jun" userId="a69a1f4b813c1bdb" providerId="LiveId" clId="{07277544-E716-4E40-9964-C2B3AA835D76}" dt="2024-04-22T15:40:31.719" v="78" actId="47"/>
      <pc:docMkLst>
        <pc:docMk/>
      </pc:docMkLst>
      <pc:sldChg chg="addSp modSp mod">
        <pc:chgData name="Zhang Jun" userId="a69a1f4b813c1bdb" providerId="LiveId" clId="{07277544-E716-4E40-9964-C2B3AA835D76}" dt="2024-04-22T14:37:44.415" v="47" actId="1076"/>
        <pc:sldMkLst>
          <pc:docMk/>
          <pc:sldMk cId="168922131" sldId="321"/>
        </pc:sldMkLst>
      </pc:sldChg>
      <pc:sldChg chg="addSp delSp modSp mod">
        <pc:chgData name="Zhang Jun" userId="a69a1f4b813c1bdb" providerId="LiveId" clId="{07277544-E716-4E40-9964-C2B3AA835D76}" dt="2024-04-22T14:34:35.215" v="12"/>
        <pc:sldMkLst>
          <pc:docMk/>
          <pc:sldMk cId="648826160" sldId="325"/>
        </pc:sldMkLst>
      </pc:sldChg>
      <pc:sldChg chg="addSp delSp modSp mod">
        <pc:chgData name="Zhang Jun" userId="a69a1f4b813c1bdb" providerId="LiveId" clId="{07277544-E716-4E40-9964-C2B3AA835D76}" dt="2024-04-22T15:40:24.334" v="77" actId="1076"/>
        <pc:sldMkLst>
          <pc:docMk/>
          <pc:sldMk cId="4286702157" sldId="341"/>
        </pc:sldMkLst>
      </pc:sldChg>
      <pc:sldChg chg="addSp modSp mod">
        <pc:chgData name="Zhang Jun" userId="a69a1f4b813c1bdb" providerId="LiveId" clId="{07277544-E716-4E40-9964-C2B3AA835D76}" dt="2024-04-22T14:37:14.145" v="42" actId="1076"/>
        <pc:sldMkLst>
          <pc:docMk/>
          <pc:sldMk cId="3158956908" sldId="345"/>
        </pc:sldMkLst>
      </pc:sldChg>
      <pc:sldChg chg="new del">
        <pc:chgData name="Zhang Jun" userId="a69a1f4b813c1bdb" providerId="LiveId" clId="{07277544-E716-4E40-9964-C2B3AA835D76}" dt="2024-04-22T15:39:33.331" v="61" actId="47"/>
        <pc:sldMkLst>
          <pc:docMk/>
          <pc:sldMk cId="342671028" sldId="348"/>
        </pc:sldMkLst>
      </pc:sldChg>
      <pc:sldChg chg="addSp delSp modSp new del mod">
        <pc:chgData name="Zhang Jun" userId="a69a1f4b813c1bdb" providerId="LiveId" clId="{07277544-E716-4E40-9964-C2B3AA835D76}" dt="2024-04-22T15:40:31.719" v="78" actId="47"/>
        <pc:sldMkLst>
          <pc:docMk/>
          <pc:sldMk cId="2350342654" sldId="348"/>
        </pc:sldMkLst>
      </pc:sldChg>
    </pc:docChg>
  </pc:docChgLst>
  <pc:docChgLst>
    <pc:chgData name="Zhang Jun" userId="a69a1f4b813c1bdb" providerId="LiveId" clId="{77DC9BDD-9077-4470-B83B-1EEF477CC1FD}"/>
    <pc:docChg chg="undo custSel addSld delSld modSld sldOrd modMainMaster">
      <pc:chgData name="Zhang Jun" userId="a69a1f4b813c1bdb" providerId="LiveId" clId="{77DC9BDD-9077-4470-B83B-1EEF477CC1FD}" dt="2023-11-09T05:57:40.142" v="3883"/>
      <pc:docMkLst>
        <pc:docMk/>
      </pc:docMkLst>
      <pc:sldChg chg="addSp delSp modSp mod">
        <pc:chgData name="Zhang Jun" userId="a69a1f4b813c1bdb" providerId="LiveId" clId="{77DC9BDD-9077-4470-B83B-1EEF477CC1FD}" dt="2023-11-06T04:33:53.428" v="3611"/>
        <pc:sldMkLst>
          <pc:docMk/>
          <pc:sldMk cId="2127108350" sldId="258"/>
        </pc:sldMkLst>
      </pc:sldChg>
      <pc:sldChg chg="del">
        <pc:chgData name="Zhang Jun" userId="a69a1f4b813c1bdb" providerId="LiveId" clId="{77DC9BDD-9077-4470-B83B-1EEF477CC1FD}" dt="2023-11-01T00:19:04.955" v="252" actId="47"/>
        <pc:sldMkLst>
          <pc:docMk/>
          <pc:sldMk cId="2780013982" sldId="262"/>
        </pc:sldMkLst>
      </pc:sldChg>
      <pc:sldChg chg="modSp mod">
        <pc:chgData name="Zhang Jun" userId="a69a1f4b813c1bdb" providerId="LiveId" clId="{77DC9BDD-9077-4470-B83B-1EEF477CC1FD}" dt="2023-11-01T04:14:03.836" v="3111" actId="20577"/>
        <pc:sldMkLst>
          <pc:docMk/>
          <pc:sldMk cId="2592474334" sldId="283"/>
        </pc:sldMkLst>
      </pc:sldChg>
      <pc:sldChg chg="del">
        <pc:chgData name="Zhang Jun" userId="a69a1f4b813c1bdb" providerId="LiveId" clId="{77DC9BDD-9077-4470-B83B-1EEF477CC1FD}" dt="2023-11-01T04:09:09.365" v="2823" actId="2696"/>
        <pc:sldMkLst>
          <pc:docMk/>
          <pc:sldMk cId="3508476915" sldId="284"/>
        </pc:sldMkLst>
      </pc:sldChg>
      <pc:sldChg chg="add">
        <pc:chgData name="Zhang Jun" userId="a69a1f4b813c1bdb" providerId="LiveId" clId="{77DC9BDD-9077-4470-B83B-1EEF477CC1FD}" dt="2023-11-01T04:09:13.278" v="2824"/>
        <pc:sldMkLst>
          <pc:docMk/>
          <pc:sldMk cId="3734722281" sldId="284"/>
        </pc:sldMkLst>
      </pc:sldChg>
      <pc:sldChg chg="del">
        <pc:chgData name="Zhang Jun" userId="a69a1f4b813c1bdb" providerId="LiveId" clId="{77DC9BDD-9077-4470-B83B-1EEF477CC1FD}" dt="2023-11-01T00:19:04.955" v="252" actId="47"/>
        <pc:sldMkLst>
          <pc:docMk/>
          <pc:sldMk cId="2358775044" sldId="285"/>
        </pc:sldMkLst>
      </pc:sldChg>
      <pc:sldChg chg="del">
        <pc:chgData name="Zhang Jun" userId="a69a1f4b813c1bdb" providerId="LiveId" clId="{77DC9BDD-9077-4470-B83B-1EEF477CC1FD}" dt="2023-11-01T00:19:04.955" v="252" actId="47"/>
        <pc:sldMkLst>
          <pc:docMk/>
          <pc:sldMk cId="2957312678" sldId="287"/>
        </pc:sldMkLst>
      </pc:sldChg>
      <pc:sldChg chg="del">
        <pc:chgData name="Zhang Jun" userId="a69a1f4b813c1bdb" providerId="LiveId" clId="{77DC9BDD-9077-4470-B83B-1EEF477CC1FD}" dt="2023-11-01T00:19:04.955" v="252" actId="47"/>
        <pc:sldMkLst>
          <pc:docMk/>
          <pc:sldMk cId="2430544522" sldId="288"/>
        </pc:sldMkLst>
      </pc:sldChg>
      <pc:sldChg chg="modSp add mod ord">
        <pc:chgData name="Zhang Jun" userId="a69a1f4b813c1bdb" providerId="LiveId" clId="{77DC9BDD-9077-4470-B83B-1EEF477CC1FD}" dt="2023-11-01T03:19:41.860" v="2372" actId="20577"/>
        <pc:sldMkLst>
          <pc:docMk/>
          <pc:sldMk cId="645072427" sldId="290"/>
        </pc:sldMkLst>
      </pc:sldChg>
      <pc:sldChg chg="addSp delSp modSp add mod">
        <pc:chgData name="Zhang Jun" userId="a69a1f4b813c1bdb" providerId="LiveId" clId="{77DC9BDD-9077-4470-B83B-1EEF477CC1FD}" dt="2023-11-06T05:55:58.606" v="3614"/>
        <pc:sldMkLst>
          <pc:docMk/>
          <pc:sldMk cId="2974806579" sldId="291"/>
        </pc:sldMkLst>
      </pc:sldChg>
      <pc:sldChg chg="addSp delSp modSp add mod">
        <pc:chgData name="Zhang Jun" userId="a69a1f4b813c1bdb" providerId="LiveId" clId="{77DC9BDD-9077-4470-B83B-1EEF477CC1FD}" dt="2023-11-06T06:41:21.443" v="3615"/>
        <pc:sldMkLst>
          <pc:docMk/>
          <pc:sldMk cId="4263083108" sldId="292"/>
        </pc:sldMkLst>
      </pc:sldChg>
      <pc:sldChg chg="addSp delSp modSp add mod">
        <pc:chgData name="Zhang Jun" userId="a69a1f4b813c1bdb" providerId="LiveId" clId="{77DC9BDD-9077-4470-B83B-1EEF477CC1FD}" dt="2023-11-06T16:52:48.111" v="3621"/>
        <pc:sldMkLst>
          <pc:docMk/>
          <pc:sldMk cId="1129785614" sldId="293"/>
        </pc:sldMkLst>
      </pc:sldChg>
      <pc:sldChg chg="addSp delSp modSp add mod ord">
        <pc:chgData name="Zhang Jun" userId="a69a1f4b813c1bdb" providerId="LiveId" clId="{77DC9BDD-9077-4470-B83B-1EEF477CC1FD}" dt="2023-11-06T21:48:58.164" v="3834"/>
        <pc:sldMkLst>
          <pc:docMk/>
          <pc:sldMk cId="3670911176" sldId="294"/>
        </pc:sldMkLst>
      </pc:sldChg>
      <pc:sldChg chg="addSp delSp modSp add mod">
        <pc:chgData name="Zhang Jun" userId="a69a1f4b813c1bdb" providerId="LiveId" clId="{77DC9BDD-9077-4470-B83B-1EEF477CC1FD}" dt="2023-11-09T05:57:40.142" v="3883"/>
        <pc:sldMkLst>
          <pc:docMk/>
          <pc:sldMk cId="3084425449" sldId="295"/>
        </pc:sldMkLst>
      </pc:sldChg>
      <pc:sldChg chg="addSp delSp modSp add mod">
        <pc:chgData name="Zhang Jun" userId="a69a1f4b813c1bdb" providerId="LiveId" clId="{77DC9BDD-9077-4470-B83B-1EEF477CC1FD}" dt="2023-11-01T04:10:11.885" v="2843" actId="14100"/>
        <pc:sldMkLst>
          <pc:docMk/>
          <pc:sldMk cId="1140661437" sldId="296"/>
        </pc:sldMkLst>
      </pc:sldChg>
      <pc:sldChg chg="addSp delSp modSp add mod">
        <pc:chgData name="Zhang Jun" userId="a69a1f4b813c1bdb" providerId="LiveId" clId="{77DC9BDD-9077-4470-B83B-1EEF477CC1FD}" dt="2023-11-01T04:31:07.478" v="3558" actId="14100"/>
        <pc:sldMkLst>
          <pc:docMk/>
          <pc:sldMk cId="4040968801" sldId="297"/>
        </pc:sldMkLst>
      </pc:sldChg>
      <pc:sldChg chg="addSp delSp modSp add mod">
        <pc:chgData name="Zhang Jun" userId="a69a1f4b813c1bdb" providerId="LiveId" clId="{77DC9BDD-9077-4470-B83B-1EEF477CC1FD}" dt="2023-11-01T04:33:11.281" v="3570" actId="1076"/>
        <pc:sldMkLst>
          <pc:docMk/>
          <pc:sldMk cId="3402000480" sldId="298"/>
        </pc:sldMkLst>
      </pc:sldChg>
      <pc:sldChg chg="addSp delSp modSp add mod">
        <pc:chgData name="Zhang Jun" userId="a69a1f4b813c1bdb" providerId="LiveId" clId="{77DC9BDD-9077-4470-B83B-1EEF477CC1FD}" dt="2023-11-01T04:35:03.373" v="3596" actId="1076"/>
        <pc:sldMkLst>
          <pc:docMk/>
          <pc:sldMk cId="1962887534" sldId="299"/>
        </pc:sldMkLst>
      </pc:sldChg>
      <pc:sldChg chg="new del">
        <pc:chgData name="Zhang Jun" userId="a69a1f4b813c1bdb" providerId="LiveId" clId="{77DC9BDD-9077-4470-B83B-1EEF477CC1FD}" dt="2023-11-02T00:51:19.127" v="3609" actId="680"/>
        <pc:sldMkLst>
          <pc:docMk/>
          <pc:sldMk cId="3890756879" sldId="300"/>
        </pc:sldMkLst>
      </pc:sldChg>
      <pc:sldMasterChg chg="modSldLayout">
        <pc:chgData name="Zhang Jun" userId="a69a1f4b813c1bdb" providerId="LiveId" clId="{77DC9BDD-9077-4470-B83B-1EEF477CC1FD}" dt="2023-11-01T00:16:32.043" v="157"/>
        <pc:sldMasterMkLst>
          <pc:docMk/>
          <pc:sldMasterMk cId="2492979393" sldId="2147483660"/>
        </pc:sldMasterMkLst>
        <pc:sldLayoutChg chg="addSp modSp">
          <pc:chgData name="Zhang Jun" userId="a69a1f4b813c1bdb" providerId="LiveId" clId="{77DC9BDD-9077-4470-B83B-1EEF477CC1FD}" dt="2023-11-01T00:16:22.055" v="154"/>
          <pc:sldLayoutMkLst>
            <pc:docMk/>
            <pc:sldMasterMk cId="2492979393" sldId="2147483660"/>
            <pc:sldLayoutMk cId="542688126" sldId="2147483665"/>
          </pc:sldLayoutMkLst>
        </pc:sldLayoutChg>
        <pc:sldLayoutChg chg="addSp modSp">
          <pc:chgData name="Zhang Jun" userId="a69a1f4b813c1bdb" providerId="LiveId" clId="{77DC9BDD-9077-4470-B83B-1EEF477CC1FD}" dt="2023-11-01T00:16:26.349" v="155"/>
          <pc:sldLayoutMkLst>
            <pc:docMk/>
            <pc:sldMasterMk cId="2492979393" sldId="2147483660"/>
            <pc:sldLayoutMk cId="1526800845" sldId="2147483666"/>
          </pc:sldLayoutMkLst>
        </pc:sldLayoutChg>
        <pc:sldLayoutChg chg="addSp modSp">
          <pc:chgData name="Zhang Jun" userId="a69a1f4b813c1bdb" providerId="LiveId" clId="{77DC9BDD-9077-4470-B83B-1EEF477CC1FD}" dt="2023-11-01T00:16:29.961" v="156"/>
          <pc:sldLayoutMkLst>
            <pc:docMk/>
            <pc:sldMasterMk cId="2492979393" sldId="2147483660"/>
            <pc:sldLayoutMk cId="4284524389" sldId="2147483668"/>
          </pc:sldLayoutMkLst>
        </pc:sldLayoutChg>
        <pc:sldLayoutChg chg="addSp modSp">
          <pc:chgData name="Zhang Jun" userId="a69a1f4b813c1bdb" providerId="LiveId" clId="{77DC9BDD-9077-4470-B83B-1EEF477CC1FD}" dt="2023-11-01T00:16:32.043" v="157"/>
          <pc:sldLayoutMkLst>
            <pc:docMk/>
            <pc:sldMasterMk cId="2492979393" sldId="2147483660"/>
            <pc:sldLayoutMk cId="1605825641" sldId="2147483669"/>
          </pc:sldLayoutMkLst>
        </pc:sldLayoutChg>
      </pc:sldMasterChg>
    </pc:docChg>
  </pc:docChgLst>
  <pc:docChgLst>
    <pc:chgData name="Zhang Jun" userId="a69a1f4b813c1bdb" providerId="LiveId" clId="{87DB8BE9-7E8A-424B-8700-A267633501CA}"/>
    <pc:docChg chg="undo custSel addSld delSld modSld">
      <pc:chgData name="Zhang Jun" userId="a69a1f4b813c1bdb" providerId="LiveId" clId="{87DB8BE9-7E8A-424B-8700-A267633501CA}" dt="2024-04-22T04:21:19.234" v="917" actId="1076"/>
      <pc:docMkLst>
        <pc:docMk/>
      </pc:docMkLst>
      <pc:sldChg chg="addSp delSp modSp mod">
        <pc:chgData name="Zhang Jun" userId="a69a1f4b813c1bdb" providerId="LiveId" clId="{87DB8BE9-7E8A-424B-8700-A267633501CA}" dt="2024-04-22T04:11:49.833" v="496" actId="14100"/>
        <pc:sldMkLst>
          <pc:docMk/>
          <pc:sldMk cId="2488819728" sldId="315"/>
        </pc:sldMkLst>
      </pc:sldChg>
      <pc:sldChg chg="addSp delSp modSp mod">
        <pc:chgData name="Zhang Jun" userId="a69a1f4b813c1bdb" providerId="LiveId" clId="{87DB8BE9-7E8A-424B-8700-A267633501CA}" dt="2024-04-22T04:21:19.234" v="917" actId="1076"/>
        <pc:sldMkLst>
          <pc:docMk/>
          <pc:sldMk cId="168922131" sldId="321"/>
        </pc:sldMkLst>
      </pc:sldChg>
      <pc:sldChg chg="addSp modSp mod">
        <pc:chgData name="Zhang Jun" userId="a69a1f4b813c1bdb" providerId="LiveId" clId="{87DB8BE9-7E8A-424B-8700-A267633501CA}" dt="2024-04-22T03:50:30.245" v="339" actId="20577"/>
        <pc:sldMkLst>
          <pc:docMk/>
          <pc:sldMk cId="648826160" sldId="325"/>
        </pc:sldMkLst>
      </pc:sldChg>
      <pc:sldChg chg="del">
        <pc:chgData name="Zhang Jun" userId="a69a1f4b813c1bdb" providerId="LiveId" clId="{87DB8BE9-7E8A-424B-8700-A267633501CA}" dt="2024-04-22T04:00:53.731" v="358" actId="47"/>
        <pc:sldMkLst>
          <pc:docMk/>
          <pc:sldMk cId="1861345732" sldId="333"/>
        </pc:sldMkLst>
      </pc:sldChg>
      <pc:sldChg chg="addSp delSp modSp mod">
        <pc:chgData name="Zhang Jun" userId="a69a1f4b813c1bdb" providerId="LiveId" clId="{87DB8BE9-7E8A-424B-8700-A267633501CA}" dt="2024-04-22T04:09:05.182" v="460"/>
        <pc:sldMkLst>
          <pc:docMk/>
          <pc:sldMk cId="3603466974" sldId="334"/>
        </pc:sldMkLst>
      </pc:sldChg>
      <pc:sldChg chg="del">
        <pc:chgData name="Zhang Jun" userId="a69a1f4b813c1bdb" providerId="LiveId" clId="{87DB8BE9-7E8A-424B-8700-A267633501CA}" dt="2024-04-22T04:21:00.732" v="912" actId="47"/>
        <pc:sldMkLst>
          <pc:docMk/>
          <pc:sldMk cId="851872434" sldId="335"/>
        </pc:sldMkLst>
      </pc:sldChg>
      <pc:sldChg chg="modSp mod">
        <pc:chgData name="Zhang Jun" userId="a69a1f4b813c1bdb" providerId="LiveId" clId="{87DB8BE9-7E8A-424B-8700-A267633501CA}" dt="2024-04-22T03:06:49.599" v="3" actId="20577"/>
        <pc:sldMkLst>
          <pc:docMk/>
          <pc:sldMk cId="3028405623" sldId="337"/>
        </pc:sldMkLst>
      </pc:sldChg>
      <pc:sldChg chg="addSp delSp modSp mod">
        <pc:chgData name="Zhang Jun" userId="a69a1f4b813c1bdb" providerId="LiveId" clId="{87DB8BE9-7E8A-424B-8700-A267633501CA}" dt="2024-04-22T03:20:27.340" v="81" actId="208"/>
        <pc:sldMkLst>
          <pc:docMk/>
          <pc:sldMk cId="4286702157" sldId="341"/>
        </pc:sldMkLst>
      </pc:sldChg>
      <pc:sldChg chg="modSp mod">
        <pc:chgData name="Zhang Jun" userId="a69a1f4b813c1bdb" providerId="LiveId" clId="{87DB8BE9-7E8A-424B-8700-A267633501CA}" dt="2024-04-22T04:06:54.440" v="453" actId="20577"/>
        <pc:sldMkLst>
          <pc:docMk/>
          <pc:sldMk cId="1989121202" sldId="342"/>
        </pc:sldMkLst>
      </pc:sldChg>
      <pc:sldChg chg="addSp modSp mod">
        <pc:chgData name="Zhang Jun" userId="a69a1f4b813c1bdb" providerId="LiveId" clId="{87DB8BE9-7E8A-424B-8700-A267633501CA}" dt="2024-04-22T04:12:34.710" v="504" actId="14100"/>
        <pc:sldMkLst>
          <pc:docMk/>
          <pc:sldMk cId="1708653225" sldId="343"/>
        </pc:sldMkLst>
      </pc:sldChg>
      <pc:sldChg chg="modSp mod">
        <pc:chgData name="Zhang Jun" userId="a69a1f4b813c1bdb" providerId="LiveId" clId="{87DB8BE9-7E8A-424B-8700-A267633501CA}" dt="2024-04-22T04:01:35.377" v="363"/>
        <pc:sldMkLst>
          <pc:docMk/>
          <pc:sldMk cId="3848083670" sldId="344"/>
        </pc:sldMkLst>
      </pc:sldChg>
      <pc:sldChg chg="addSp delSp modSp add mod">
        <pc:chgData name="Zhang Jun" userId="a69a1f4b813c1bdb" providerId="LiveId" clId="{87DB8BE9-7E8A-424B-8700-A267633501CA}" dt="2024-04-22T04:02:23.740" v="379" actId="1076"/>
        <pc:sldMkLst>
          <pc:docMk/>
          <pc:sldMk cId="3158956908" sldId="345"/>
        </pc:sldMkLst>
      </pc:sldChg>
      <pc:sldChg chg="addSp delSp modSp add mod">
        <pc:chgData name="Zhang Jun" userId="a69a1f4b813c1bdb" providerId="LiveId" clId="{87DB8BE9-7E8A-424B-8700-A267633501CA}" dt="2024-04-22T03:48:06.887" v="295" actId="1076"/>
        <pc:sldMkLst>
          <pc:docMk/>
          <pc:sldMk cId="3852879199" sldId="346"/>
        </pc:sldMkLst>
      </pc:sldChg>
      <pc:sldChg chg="add del">
        <pc:chgData name="Zhang Jun" userId="a69a1f4b813c1bdb" providerId="LiveId" clId="{87DB8BE9-7E8A-424B-8700-A267633501CA}" dt="2024-04-22T04:02:09.263" v="375"/>
        <pc:sldMkLst>
          <pc:docMk/>
          <pc:sldMk cId="200284192" sldId="347"/>
        </pc:sldMkLst>
      </pc:sldChg>
      <pc:sldChg chg="addSp delSp modSp add mod">
        <pc:chgData name="Zhang Jun" userId="a69a1f4b813c1bdb" providerId="LiveId" clId="{87DB8BE9-7E8A-424B-8700-A267633501CA}" dt="2024-04-22T04:13:53.296" v="519" actId="1076"/>
        <pc:sldMkLst>
          <pc:docMk/>
          <pc:sldMk cId="2229472751" sldId="347"/>
        </pc:sldMkLst>
      </pc:sldChg>
      <pc:sldChg chg="add del">
        <pc:chgData name="Zhang Jun" userId="a69a1f4b813c1bdb" providerId="LiveId" clId="{87DB8BE9-7E8A-424B-8700-A267633501CA}" dt="2024-04-22T04:08:56.939" v="458" actId="47"/>
        <pc:sldMkLst>
          <pc:docMk/>
          <pc:sldMk cId="3300931545" sldId="347"/>
        </pc:sldMkLst>
      </pc:sldChg>
    </pc:docChg>
  </pc:docChgLst>
  <pc:docChgLst>
    <pc:chgData name="Zhang Jun" userId="a69a1f4b813c1bdb" providerId="LiveId" clId="{15BAC934-3D28-47B3-A80C-DEB5774AEF2E}"/>
    <pc:docChg chg="modSld">
      <pc:chgData name="Zhang Jun" userId="a69a1f4b813c1bdb" providerId="LiveId" clId="{15BAC934-3D28-47B3-A80C-DEB5774AEF2E}" dt="2024-01-26T15:07:07.996" v="4"/>
      <pc:docMkLst>
        <pc:docMk/>
      </pc:docMkLst>
      <pc:sldChg chg="modSp">
        <pc:chgData name="Zhang Jun" userId="a69a1f4b813c1bdb" providerId="LiveId" clId="{15BAC934-3D28-47B3-A80C-DEB5774AEF2E}" dt="2024-01-26T15:07:07.996" v="4"/>
        <pc:sldMkLst>
          <pc:docMk/>
          <pc:sldMk cId="1170639394" sldId="313"/>
        </pc:sldMkLst>
      </pc:sldChg>
    </pc:docChg>
  </pc:docChgLst>
  <pc:docChgLst>
    <pc:chgData name="Zhang Jun" userId="a69a1f4b813c1bdb" providerId="LiveId" clId="{C54FDA76-459C-4F1C-B6F1-6406BAEA723C}"/>
    <pc:docChg chg="undo redo custSel addSld delSld modSld sldOrd">
      <pc:chgData name="Zhang Jun" userId="a69a1f4b813c1bdb" providerId="LiveId" clId="{C54FDA76-459C-4F1C-B6F1-6406BAEA723C}" dt="2024-12-27T23:15:24.465" v="1629" actId="20577"/>
      <pc:docMkLst>
        <pc:docMk/>
      </pc:docMkLst>
      <pc:sldChg chg="modSp add mod">
        <pc:chgData name="Zhang Jun" userId="a69a1f4b813c1bdb" providerId="LiveId" clId="{C54FDA76-459C-4F1C-B6F1-6406BAEA723C}" dt="2024-12-27T23:15:24.465" v="1629" actId="20577"/>
        <pc:sldMkLst>
          <pc:docMk/>
          <pc:sldMk cId="2093551404" sldId="348"/>
        </pc:sldMkLst>
      </pc:sldChg>
      <pc:sldChg chg="new del">
        <pc:chgData name="Zhang Jun" userId="a69a1f4b813c1bdb" providerId="LiveId" clId="{C54FDA76-459C-4F1C-B6F1-6406BAEA723C}" dt="2024-12-27T21:52:14.300" v="1" actId="680"/>
        <pc:sldMkLst>
          <pc:docMk/>
          <pc:sldMk cId="4047336949" sldId="348"/>
        </pc:sldMkLst>
      </pc:sldChg>
      <pc:sldChg chg="addSp delSp modSp add mod">
        <pc:chgData name="Zhang Jun" userId="a69a1f4b813c1bdb" providerId="LiveId" clId="{C54FDA76-459C-4F1C-B6F1-6406BAEA723C}" dt="2024-12-27T22:27:31.255" v="744" actId="207"/>
        <pc:sldMkLst>
          <pc:docMk/>
          <pc:sldMk cId="828415605" sldId="349"/>
        </pc:sldMkLst>
      </pc:sldChg>
      <pc:sldChg chg="addSp delSp modSp add mod">
        <pc:chgData name="Zhang Jun" userId="a69a1f4b813c1bdb" providerId="LiveId" clId="{C54FDA76-459C-4F1C-B6F1-6406BAEA723C}" dt="2024-12-27T22:53:26.053" v="938" actId="1076"/>
        <pc:sldMkLst>
          <pc:docMk/>
          <pc:sldMk cId="317429219" sldId="350"/>
        </pc:sldMkLst>
      </pc:sldChg>
      <pc:sldChg chg="addSp delSp modSp add mod">
        <pc:chgData name="Zhang Jun" userId="a69a1f4b813c1bdb" providerId="LiveId" clId="{C54FDA76-459C-4F1C-B6F1-6406BAEA723C}" dt="2024-12-27T23:12:51.039" v="1520" actId="1076"/>
        <pc:sldMkLst>
          <pc:docMk/>
          <pc:sldMk cId="2957797935" sldId="351"/>
        </pc:sldMkLst>
      </pc:sldChg>
      <pc:sldChg chg="addSp delSp modSp add mod ord">
        <pc:chgData name="Zhang Jun" userId="a69a1f4b813c1bdb" providerId="LiveId" clId="{C54FDA76-459C-4F1C-B6F1-6406BAEA723C}" dt="2024-12-27T23:13:15.176" v="1529" actId="20577"/>
        <pc:sldMkLst>
          <pc:docMk/>
          <pc:sldMk cId="3312948403" sldId="352"/>
        </pc:sldMkLst>
      </pc:sldChg>
      <pc:sldChg chg="addSp delSp modSp add mod">
        <pc:chgData name="Zhang Jun" userId="a69a1f4b813c1bdb" providerId="LiveId" clId="{C54FDA76-459C-4F1C-B6F1-6406BAEA723C}" dt="2024-12-27T23:14:55.023" v="1584" actId="1076"/>
        <pc:sldMkLst>
          <pc:docMk/>
          <pc:sldMk cId="2447272376" sldId="35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3825815-1EF4-F897-4F5B-1C84C895BCD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03CD4A-0B39-21F5-38D6-95946498B6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97313" y="0"/>
            <a:ext cx="2982912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69149A-EE37-437A-A342-045121CA79FB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93CE65-E873-FCF3-8F57-7DD1E66948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2982913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C33C5-F46E-A570-80AC-512C97D2BC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97313" y="8829675"/>
            <a:ext cx="2982912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C4E422-6A61-49B0-B277-697BEFBC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672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2" y="0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F26E9750-DF92-47F3-A0B3-FB8AFBFB7567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73892"/>
            <a:ext cx="5505450" cy="3660458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2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F74C28D3-CD96-4E45-B07C-A8446D1DA0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68708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EDCDC-096E-DF70-2B9C-A8DEF5B5D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1E56D7-B04F-F65C-DB1D-8950FEC67F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D7F9D5-7D18-7ACA-F829-CE75332EDA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C7513-56AD-5430-768B-F13E90403A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B341C-843E-6244-9C40-DD933A1134A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693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FE385-2A03-E654-F96B-9B020483A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601389-0FE8-CA5A-C0EE-EE43A5A4B6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7DDAD7-07A4-886F-3E16-000E159938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85CB14-7045-3E4E-932E-61DC51AEA5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B341C-843E-6244-9C40-DD933A1134A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84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1FEBA-722D-E56B-6C2A-40C2AF039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E5ECA7-BCB2-68CB-2B4A-48F55B1E80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4A485B-5A29-52C3-3464-FA409E9D04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C31CA1-4F18-EB76-DE6C-29554340DA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B341C-843E-6244-9C40-DD933A1134A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223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48A7D-683F-9BD0-AD86-9052336B2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8F5228-25C9-1B98-F2A7-7D9A66AE61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4C674B-3A37-BF77-9DFB-40F8EEDE4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B91AC-51EB-8186-002B-CCF2866B91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B341C-843E-6244-9C40-DD933A1134A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6361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FEF89-D3D1-B895-5891-A3BB559776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923A49-23CB-8987-783F-76069A2F2A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BEC96A-31EF-5439-A032-A9A6DEAD64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5C5626-DC47-6288-FAAB-908186E1C2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B341C-843E-6244-9C40-DD933A1134A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96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C2483-9F6D-D0B9-98AE-D00AB57E4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CA0086-5458-F089-7D18-B2CB004D84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0DF780-9A11-9EDD-4DAF-7BA5432D45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23EB9-9BBB-CFA0-828C-0A89F9AAC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B341C-843E-6244-9C40-DD933A1134A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64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548245"/>
            <a:ext cx="10515600" cy="224028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854659"/>
            <a:ext cx="10515600" cy="1143000"/>
          </a:xfrm>
        </p:spPr>
        <p:txBody>
          <a:bodyPr>
            <a:normAutofit/>
          </a:bodyPr>
          <a:lstStyle>
            <a:lvl1pPr marL="0" indent="0" algn="ctr">
              <a:buNone/>
              <a:defRPr sz="2800" b="1" cap="all" spc="50" baseline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4" y="5443883"/>
            <a:ext cx="3560847" cy="110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7736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53400" y="0"/>
            <a:ext cx="403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2813" y="1683327"/>
            <a:ext cx="3125787" cy="2877260"/>
          </a:xfrm>
        </p:spPr>
        <p:txBody>
          <a:bodyPr anchor="b">
            <a:normAutofit/>
          </a:bodyPr>
          <a:lstStyle>
            <a:lvl1pPr>
              <a:defRPr sz="3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8101584" cy="6857999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32813" y="4591761"/>
            <a:ext cx="3125787" cy="158044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2400" b="1">
                <a:solidFill>
                  <a:schemeClr val="bg1"/>
                </a:solidFill>
                <a:effectLst/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6100797"/>
            <a:ext cx="2354179" cy="73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70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/>
          <a:lstStyle/>
          <a:p>
            <a:fld id="{1BA69DBD-6F99-4699-87CC-ED1FAFEF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80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200"/>
            <a:ext cx="19431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200"/>
            <a:ext cx="7048500" cy="5719762"/>
          </a:xfrm>
        </p:spPr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/>
          <a:lstStyle/>
          <a:p>
            <a:fld id="{1BA69DBD-6F99-4699-87CC-ED1FAFEF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803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>
          <a:xfrm>
            <a:off x="11356641" y="6449010"/>
            <a:ext cx="635497" cy="365125"/>
          </a:xfrm>
          <a:prstGeom prst="rect">
            <a:avLst/>
          </a:prstGeom>
        </p:spPr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02684" y="1112109"/>
            <a:ext cx="1158874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684" y="418355"/>
            <a:ext cx="9737787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2516665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800600"/>
            <a:ext cx="12192000" cy="2057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084483"/>
            <a:ext cx="11125200" cy="914400"/>
          </a:xfrm>
        </p:spPr>
        <p:txBody>
          <a:bodyPr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0"/>
          </p:nvPr>
        </p:nvSpPr>
        <p:spPr>
          <a:xfrm>
            <a:off x="1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1"/>
          </p:nvPr>
        </p:nvSpPr>
        <p:spPr>
          <a:xfrm>
            <a:off x="4084320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2"/>
          </p:nvPr>
        </p:nvSpPr>
        <p:spPr>
          <a:xfrm>
            <a:off x="8168640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6043123"/>
            <a:ext cx="11125200" cy="5715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cap="all" spc="50" baseline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89" y="5882913"/>
            <a:ext cx="2863014" cy="89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663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/>
          <a:lstStyle/>
          <a:p>
            <a:fld id="{1BA69DBD-6F99-4699-87CC-ED1FAFEF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203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483427"/>
            <a:ext cx="10515600" cy="2743200"/>
          </a:xfrm>
        </p:spPr>
        <p:txBody>
          <a:bodyPr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5025" y="5257800"/>
            <a:ext cx="10515600" cy="9144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400" b="1" strike="noStrike" cap="all" spc="50" baseline="0">
                <a:solidFill>
                  <a:schemeClr val="bg1"/>
                </a:solidFill>
                <a:effectLst/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666" y="5715000"/>
            <a:ext cx="3306898" cy="103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66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714500"/>
            <a:ext cx="4495800" cy="446227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714500"/>
            <a:ext cx="4495800" cy="446227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08EF4-B44F-410B-7846-1B518E6F1E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990E4-D427-16E6-5C0A-3257CCFC4B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F4F3DB-35F1-4764-B4EB-275960E90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68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733162"/>
            <a:ext cx="4498848" cy="685800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481943"/>
            <a:ext cx="4498848" cy="3690257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33162"/>
            <a:ext cx="4498848" cy="685800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81943"/>
            <a:ext cx="4498848" cy="3690257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A4854F4-A314-C4F3-A3BD-BA6C8262D72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DE7B52E-D23F-0876-4549-A574E8E85A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F4F3DB-35F1-4764-B4EB-275960E90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0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/>
          <a:lstStyle/>
          <a:p>
            <a:fld id="{1BA69DBD-6F99-4699-87CC-ED1FAFEFE8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313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414529-9933-7977-B3FB-F1A1BD34FB3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7FE7C6-0008-012F-1E51-A1D9EA0A06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F4F3DB-35F1-4764-B4EB-275960E90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2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1812" y="1672934"/>
            <a:ext cx="3506788" cy="2880360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352" y="457200"/>
            <a:ext cx="7242111" cy="5715000"/>
          </a:xfrm>
        </p:spPr>
        <p:txBody>
          <a:bodyPr>
            <a:normAutofit/>
          </a:bodyPr>
          <a:lstStyle>
            <a:lvl1pPr>
              <a:defRPr sz="2800">
                <a:latin typeface="+mj-lt"/>
              </a:defRPr>
            </a:lvl1pPr>
            <a:lvl2pPr>
              <a:defRPr sz="2400">
                <a:latin typeface="+mj-lt"/>
              </a:defRPr>
            </a:lvl2pPr>
            <a:lvl3pPr>
              <a:defRPr sz="20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51812" y="4590288"/>
            <a:ext cx="3514564" cy="1581912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2400"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80DAA-29CC-5E89-897F-583DBECC11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20548-56A6-73E1-257F-D3FB622AE8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F4F3DB-35F1-4764-B4EB-275960E90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2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714500"/>
            <a:ext cx="91440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286500"/>
            <a:ext cx="12192000" cy="5715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58363"/>
            <a:ext cx="1924802" cy="59963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23D39-B6B4-812F-68F1-180DC74900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CAEE0-4759-6184-5C6B-FC8E890D0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4F3DB-35F1-4764-B4EB-275960E90E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979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50000"/>
        <a:buFont typeface="Wingdings" panose="05000000000000000000" pitchFamily="2" charset="2"/>
        <a:buChar char="q"/>
        <a:defRPr sz="2000" kern="1200">
          <a:solidFill>
            <a:schemeClr val="tx1"/>
          </a:solidFill>
          <a:latin typeface="+mj-lt"/>
          <a:ea typeface="+mn-ea"/>
          <a:cs typeface="+mn-cs"/>
        </a:defRPr>
      </a:lvl3pPr>
      <a:lvl4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j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4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39789-04D7-A5AB-70EF-3BA35C234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cap="none" dirty="0"/>
              <a:t>The</a:t>
            </a:r>
            <a:r>
              <a:rPr lang="zh-CN" altLang="en-US" cap="none" dirty="0"/>
              <a:t> </a:t>
            </a:r>
            <a:r>
              <a:rPr lang="en-US" altLang="zh-CN" cap="none" dirty="0"/>
              <a:t>Hardware-in-the-loop Testbed for Microgrid</a:t>
            </a:r>
            <a:endParaRPr lang="en-US" cap="non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5D97B-4A7F-F6C9-BFCE-596D514DC1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2791" y="3996701"/>
            <a:ext cx="10515600" cy="1313053"/>
          </a:xfrm>
        </p:spPr>
        <p:txBody>
          <a:bodyPr>
            <a:normAutofit fontScale="70000" lnSpcReduction="20000"/>
          </a:bodyPr>
          <a:lstStyle/>
          <a:p>
            <a:pPr>
              <a:spcBef>
                <a:spcPts val="1200"/>
              </a:spcBef>
            </a:pPr>
            <a:r>
              <a:rPr lang="en-US" sz="2400" i="1" cap="none"/>
              <a:t>Jun Zhang</a:t>
            </a:r>
          </a:p>
          <a:p>
            <a:pPr>
              <a:spcBef>
                <a:spcPts val="1200"/>
              </a:spcBef>
            </a:pPr>
            <a:r>
              <a:rPr lang="en-US" sz="2400" i="1" cap="none"/>
              <a:t>Graduate Research Assistant</a:t>
            </a:r>
          </a:p>
          <a:p>
            <a:pPr>
              <a:spcBef>
                <a:spcPts val="1200"/>
              </a:spcBef>
            </a:pPr>
            <a:r>
              <a:rPr lang="en-US" sz="2400" i="1" cap="none"/>
              <a:t>Electrical Engineering &amp; Computer Science</a:t>
            </a:r>
          </a:p>
          <a:p>
            <a:pPr>
              <a:spcBef>
                <a:spcPts val="1200"/>
              </a:spcBef>
            </a:pPr>
            <a:r>
              <a:rPr lang="en-US" sz="2400" i="1" cap="none"/>
              <a:t>Daktronics Engineering Hall 314</a:t>
            </a:r>
          </a:p>
          <a:p>
            <a:pPr>
              <a:spcBef>
                <a:spcPts val="1200"/>
              </a:spcBef>
            </a:pPr>
            <a:endParaRPr lang="en-US" sz="2400" i="1" cap="none"/>
          </a:p>
        </p:txBody>
      </p:sp>
    </p:spTree>
    <p:extLst>
      <p:ext uri="{BB962C8B-B14F-4D97-AF65-F5344CB8AC3E}">
        <p14:creationId xmlns:p14="http://schemas.microsoft.com/office/powerpoint/2010/main" val="259247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814">
        <p:fade/>
      </p:transition>
    </mc:Choice>
    <mc:Fallback xmlns="">
      <p:transition spd="med" advTm="21814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F35697-10B5-FDDA-2EC9-01B2D795A2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8FDA7-3877-C199-5959-E676A2701A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30491" y="5272309"/>
            <a:ext cx="2732766" cy="324030"/>
          </a:xfrm>
        </p:spPr>
        <p:txBody>
          <a:bodyPr>
            <a:normAutofit fontScale="92500" lnSpcReduction="10000"/>
          </a:bodyPr>
          <a:lstStyle/>
          <a:p>
            <a:r>
              <a:rPr lang="en-US" sz="2000" b="1" dirty="0"/>
              <a:t>HIL is closer to reality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C58D7B9-757C-FAC8-E33C-97BFA2CB3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HIL?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561AA3-92C4-8128-E3F2-389F622414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980402"/>
              </p:ext>
            </p:extLst>
          </p:nvPr>
        </p:nvGraphicFramePr>
        <p:xfrm>
          <a:off x="450173" y="2181860"/>
          <a:ext cx="11468691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2897">
                  <a:extLst>
                    <a:ext uri="{9D8B030D-6E8A-4147-A177-3AD203B41FA5}">
                      <a16:colId xmlns:a16="http://schemas.microsoft.com/office/drawing/2014/main" val="1632806089"/>
                    </a:ext>
                  </a:extLst>
                </a:gridCol>
                <a:gridCol w="3822897">
                  <a:extLst>
                    <a:ext uri="{9D8B030D-6E8A-4147-A177-3AD203B41FA5}">
                      <a16:colId xmlns:a16="http://schemas.microsoft.com/office/drawing/2014/main" val="2704184817"/>
                    </a:ext>
                  </a:extLst>
                </a:gridCol>
                <a:gridCol w="3822897">
                  <a:extLst>
                    <a:ext uri="{9D8B030D-6E8A-4147-A177-3AD203B41FA5}">
                      <a16:colId xmlns:a16="http://schemas.microsoft.com/office/drawing/2014/main" val="42280000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Software Simula</a:t>
                      </a:r>
                      <a:r>
                        <a:rPr lang="en-US" altLang="zh-CN" dirty="0"/>
                        <a:t>tion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9007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Synchronization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guarantee (fit reality)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Always guarantee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4548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Communication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 protocol with delay(fit reality)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protocol and virtual delay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045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 sensors with bias, error and delay</a:t>
                      </a:r>
                    </a:p>
                    <a:p>
                      <a:r>
                        <a:rPr lang="en-US" dirty="0"/>
                        <a:t>(fit reality)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Virtual sensor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238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Simulation speed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 time (fit reality)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Virtual time (slow)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5940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Cost-efficiency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632399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02694D8-A127-1A90-A60F-2927D0727AC6}"/>
              </a:ext>
            </a:extLst>
          </p:cNvPr>
          <p:cNvSpPr txBox="1"/>
          <p:nvPr/>
        </p:nvSpPr>
        <p:spPr>
          <a:xfrm>
            <a:off x="450173" y="1401025"/>
            <a:ext cx="114686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HIL Simulation</a:t>
            </a:r>
            <a:r>
              <a:rPr lang="en-US" dirty="0"/>
              <a:t>:  validate a control system's design by running the control on its actual hardware</a:t>
            </a:r>
          </a:p>
        </p:txBody>
      </p:sp>
    </p:spTree>
    <p:extLst>
      <p:ext uri="{BB962C8B-B14F-4D97-AF65-F5344CB8AC3E}">
        <p14:creationId xmlns:p14="http://schemas.microsoft.com/office/powerpoint/2010/main" val="1597393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5D2A7-596F-BC35-9CB8-88F64DFC6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0CBBDD-A074-4907-67A9-B427C8B0973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FEE63F9-F72C-DAB6-FA69-C9200BC33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55" y="425812"/>
            <a:ext cx="10910841" cy="535863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Testbed structure</a:t>
            </a:r>
            <a:endParaRPr lang="en-US" sz="40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3E36E-9CFF-98AB-C895-24C75BC5D56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5731" y="1109856"/>
            <a:ext cx="4754880" cy="4638288"/>
          </a:xfrm>
        </p:spPr>
        <p:txBody>
          <a:bodyPr>
            <a:normAutofit/>
          </a:bodyPr>
          <a:lstStyle/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Testbed overview</a:t>
            </a:r>
            <a:endParaRPr lang="en-US" sz="20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B1C8D1-979B-616E-8079-D1054D28A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599" y="1369558"/>
            <a:ext cx="4754880" cy="33462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166832-F4AB-F557-CD7F-507AB33536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307" y="1700459"/>
            <a:ext cx="3094513" cy="4126016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D920A26-A717-F83B-F7A4-5593E90D60D4}"/>
              </a:ext>
            </a:extLst>
          </p:cNvPr>
          <p:cNvSpPr txBox="1">
            <a:spLocks/>
          </p:cNvSpPr>
          <p:nvPr/>
        </p:nvSpPr>
        <p:spPr>
          <a:xfrm>
            <a:off x="5410917" y="850154"/>
            <a:ext cx="6331344" cy="4638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SzPct val="100000"/>
              <a:buFontTx/>
              <a:buNone/>
              <a:defRPr sz="16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SzPct val="100000"/>
              <a:buFontTx/>
              <a:buNone/>
              <a:defRPr sz="16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SzPct val="50000"/>
              <a:buFontTx/>
              <a:buNone/>
              <a:defRPr sz="14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SzPct val="100000"/>
              <a:buFontTx/>
              <a:buNone/>
              <a:defRPr sz="1200" b="0" i="0" kern="1200" baseline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accent1">
                  <a:lumMod val="50000"/>
                </a:schemeClr>
              </a:buClr>
              <a:buSzPct val="100000"/>
              <a:buFontTx/>
              <a:buNone/>
              <a:defRPr sz="1000" b="0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16916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50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50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50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50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System data flow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67D275-2CF9-08CE-188E-8D74E9CABCB7}"/>
              </a:ext>
            </a:extLst>
          </p:cNvPr>
          <p:cNvSpPr txBox="1"/>
          <p:nvPr/>
        </p:nvSpPr>
        <p:spPr>
          <a:xfrm>
            <a:off x="5943599" y="4899085"/>
            <a:ext cx="54130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Simulator</a:t>
            </a:r>
            <a:r>
              <a:rPr lang="en-US" dirty="0"/>
              <a:t>: model the inverters, measurements, and the power grid in real time</a:t>
            </a:r>
          </a:p>
          <a:p>
            <a:r>
              <a:rPr lang="en-US" b="1" dirty="0"/>
              <a:t>OP8666</a:t>
            </a:r>
            <a:r>
              <a:rPr lang="en-US" dirty="0"/>
              <a:t>: DSP controller</a:t>
            </a:r>
          </a:p>
          <a:p>
            <a:r>
              <a:rPr lang="en-US" b="1" dirty="0"/>
              <a:t>Monitor and Oscilloscope</a:t>
            </a:r>
            <a:r>
              <a:rPr lang="en-US" dirty="0"/>
              <a:t>: Data monitoring</a:t>
            </a:r>
          </a:p>
        </p:txBody>
      </p:sp>
    </p:spTree>
    <p:extLst>
      <p:ext uri="{BB962C8B-B14F-4D97-AF65-F5344CB8AC3E}">
        <p14:creationId xmlns:p14="http://schemas.microsoft.com/office/powerpoint/2010/main" val="991448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65C23-FEA4-97A0-C04D-71A41919A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BB19D-5EAE-E227-1D4A-C8DCBF17B2F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F449E9-B36F-CF9A-656E-40DA93581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013" y="347524"/>
            <a:ext cx="10910841" cy="535863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Control Structure</a:t>
            </a:r>
            <a:endParaRPr lang="en-US" sz="40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D367A7-EE14-E34D-101C-8A1AC6BA9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298" y="1467484"/>
            <a:ext cx="5577840" cy="419775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6AFC20C-7943-546D-6D30-99A555943D7F}"/>
                  </a:ext>
                </a:extLst>
              </p:cNvPr>
              <p:cNvSpPr txBox="1"/>
              <p:nvPr/>
            </p:nvSpPr>
            <p:spPr>
              <a:xfrm>
                <a:off x="115824" y="1467484"/>
                <a:ext cx="6227826" cy="32978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971550" lvl="2" indent="-285750">
                  <a:lnSpc>
                    <a:spcPct val="90000"/>
                  </a:lnSpc>
                  <a:spcAft>
                    <a:spcPts val="1200"/>
                  </a:spcAft>
                  <a:buClr>
                    <a:schemeClr val="accent1">
                      <a:lumMod val="50000"/>
                    </a:schemeClr>
                  </a:buClr>
                  <a:buFont typeface="Wingdings" panose="05000000000000000000" pitchFamily="2" charset="2"/>
                  <a:buChar char="q"/>
                </a:pPr>
                <a:r>
                  <a:rPr lang="en-US" sz="1700" dirty="0">
                    <a:latin typeface="Arial" panose="020B0604020202020204" pitchFamily="34" charset="0"/>
                    <a:cs typeface="Arial" panose="020B0604020202020204" pitchFamily="34" charset="0"/>
                  </a:rPr>
                  <a:t>Control blocks in DSP</a:t>
                </a:r>
              </a:p>
              <a:p>
                <a:pPr marL="1371600" lvl="3" indent="-285750">
                  <a:lnSpc>
                    <a:spcPct val="90000"/>
                  </a:lnSpc>
                  <a:spcAft>
                    <a:spcPts val="1200"/>
                  </a:spcAft>
                  <a:buClr>
                    <a:schemeClr val="accent1">
                      <a:lumMod val="50000"/>
                    </a:schemeClr>
                  </a:buClr>
                  <a:buFont typeface="Wingdings" panose="05000000000000000000" pitchFamily="2" charset="2"/>
                  <a:buChar char="q"/>
                </a:pPr>
                <a:r>
                  <a:rPr lang="en-US" sz="17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Zero-level control</a:t>
                </a:r>
                <a:r>
                  <a:rPr lang="en-US" sz="1700" dirty="0">
                    <a:latin typeface="Arial" panose="020B0604020202020204" pitchFamily="34" charset="0"/>
                    <a:cs typeface="Arial" panose="020B0604020202020204" pitchFamily="34" charset="0"/>
                  </a:rPr>
                  <a:t>: tracks the control set points</a:t>
                </a:r>
              </a:p>
              <a:p>
                <a:pPr marL="1371600" lvl="3" indent="-285750">
                  <a:lnSpc>
                    <a:spcPct val="90000"/>
                  </a:lnSpc>
                  <a:spcAft>
                    <a:spcPts val="1200"/>
                  </a:spcAft>
                  <a:buClr>
                    <a:schemeClr val="accent1">
                      <a:lumMod val="50000"/>
                    </a:schemeClr>
                  </a:buClr>
                  <a:buFont typeface="Wingdings" panose="05000000000000000000" pitchFamily="2" charset="2"/>
                  <a:buChar char="q"/>
                </a:pPr>
                <a:r>
                  <a:rPr lang="en-US" sz="17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Grid synchronization control</a:t>
                </a:r>
                <a:r>
                  <a:rPr lang="en-US" sz="1700" dirty="0">
                    <a:latin typeface="Arial" panose="020B0604020202020204" pitchFamily="34" charset="0"/>
                    <a:cs typeface="Arial" panose="020B0604020202020204" pitchFamily="34" charset="0"/>
                  </a:rPr>
                  <a:t>: mitigates the impulse current when an inverter is connected to the grid</a:t>
                </a:r>
              </a:p>
              <a:p>
                <a:pPr marL="1371600" lvl="3" indent="-285750">
                  <a:lnSpc>
                    <a:spcPct val="90000"/>
                  </a:lnSpc>
                  <a:spcAft>
                    <a:spcPts val="1200"/>
                  </a:spcAft>
                  <a:buClr>
                    <a:schemeClr val="accent1">
                      <a:lumMod val="50000"/>
                    </a:schemeClr>
                  </a:buClr>
                  <a:buFont typeface="Wingdings" panose="05000000000000000000" pitchFamily="2" charset="2"/>
                  <a:buChar char="q"/>
                </a:pPr>
                <a:r>
                  <a:rPr lang="en-US" sz="17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Droop control</a:t>
                </a:r>
                <a:r>
                  <a:rPr lang="en-US" sz="1700" dirty="0">
                    <a:latin typeface="Arial" panose="020B0604020202020204" pitchFamily="34" charset="0"/>
                    <a:cs typeface="Arial" panose="020B0604020202020204" pitchFamily="34" charset="0"/>
                  </a:rPr>
                  <a:t>: supports the grid voltage and frequency without communication (time step: 50 </a:t>
                </a:r>
                <a14:m>
                  <m:oMath xmlns:m="http://schemas.openxmlformats.org/officeDocument/2006/math">
                    <m:r>
                      <a:rPr lang="en-US" sz="17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𝜇</m:t>
                    </m:r>
                  </m:oMath>
                </a14:m>
                <a:r>
                  <a:rPr lang="en-US" sz="1700" dirty="0">
                    <a:latin typeface="Arial" panose="020B0604020202020204" pitchFamily="34" charset="0"/>
                    <a:cs typeface="Arial" panose="020B0604020202020204" pitchFamily="34" charset="0"/>
                  </a:rPr>
                  <a:t>s)</a:t>
                </a:r>
              </a:p>
              <a:p>
                <a:pPr lvl="3" indent="-285750">
                  <a:lnSpc>
                    <a:spcPct val="90000"/>
                  </a:lnSpc>
                  <a:spcAft>
                    <a:spcPts val="1200"/>
                  </a:spcAft>
                  <a:buClr>
                    <a:schemeClr val="accent1">
                      <a:lumMod val="50000"/>
                    </a:schemeClr>
                  </a:buClr>
                  <a:buFont typeface="Wingdings" panose="05000000000000000000" pitchFamily="2" charset="2"/>
                  <a:buChar char="q"/>
                </a:pPr>
                <a:r>
                  <a:rPr lang="en-US" sz="17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Optimal secondary control</a:t>
                </a:r>
                <a:r>
                  <a:rPr lang="en-US" sz="1700" dirty="0">
                    <a:latin typeface="Arial" panose="020B0604020202020204" pitchFamily="34" charset="0"/>
                    <a:cs typeface="Arial" panose="020B0604020202020204" pitchFamily="34" charset="0"/>
                  </a:rPr>
                  <a:t>: optimizes the system’s voltage and frequency, and achieves proportional power sharing (time step: 0.025 s)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6AFC20C-7943-546D-6D30-99A555943D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824" y="1467484"/>
                <a:ext cx="6227826" cy="3297826"/>
              </a:xfrm>
              <a:prstGeom prst="rect">
                <a:avLst/>
              </a:prstGeom>
              <a:blipFill>
                <a:blip r:embed="rId4"/>
                <a:stretch>
                  <a:fillRect t="-1479" r="-1272" b="-16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13493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C71FA-FB97-4B16-614D-68284A1FA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E8F875-4824-E9AA-D7E2-2E268796C77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EA11A5-D4DC-6380-8020-EBDA904D4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164" y="1644430"/>
            <a:ext cx="5071657" cy="172730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8CA1EFA-A12F-4EE7-A057-B7FB59D7730A}"/>
              </a:ext>
            </a:extLst>
          </p:cNvPr>
          <p:cNvGrpSpPr/>
          <p:nvPr/>
        </p:nvGrpSpPr>
        <p:grpSpPr>
          <a:xfrm>
            <a:off x="6914930" y="3867718"/>
            <a:ext cx="4585183" cy="1412552"/>
            <a:chOff x="2587826" y="4029372"/>
            <a:chExt cx="6482208" cy="220578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33A1999-CBFF-6F77-E649-13EE98AAD881}"/>
                </a:ext>
              </a:extLst>
            </p:cNvPr>
            <p:cNvGrpSpPr/>
            <p:nvPr/>
          </p:nvGrpSpPr>
          <p:grpSpPr>
            <a:xfrm>
              <a:off x="2587826" y="4029375"/>
              <a:ext cx="1903732" cy="2205783"/>
              <a:chOff x="3093138" y="3629890"/>
              <a:chExt cx="813843" cy="890807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99BE932-A6AA-C7C5-7F74-A292CE526516}"/>
                  </a:ext>
                </a:extLst>
              </p:cNvPr>
              <p:cNvSpPr/>
              <p:nvPr/>
            </p:nvSpPr>
            <p:spPr>
              <a:xfrm>
                <a:off x="3093138" y="3629890"/>
                <a:ext cx="813843" cy="8589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60977E48-0927-0B5F-C72C-45DC4EDF32F6}"/>
                  </a:ext>
                </a:extLst>
              </p:cNvPr>
              <p:cNvSpPr txBox="1"/>
              <p:nvPr/>
            </p:nvSpPr>
            <p:spPr>
              <a:xfrm>
                <a:off x="3093138" y="4355716"/>
                <a:ext cx="482355" cy="1649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/>
                  <a:t>core1</a:t>
                </a:r>
                <a:endParaRPr lang="en-US" sz="140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71E3CF7-4883-5DE5-EE82-52BFDD57CF8A}"/>
                </a:ext>
              </a:extLst>
            </p:cNvPr>
            <p:cNvGrpSpPr/>
            <p:nvPr/>
          </p:nvGrpSpPr>
          <p:grpSpPr>
            <a:xfrm>
              <a:off x="7234629" y="4029378"/>
              <a:ext cx="1835405" cy="2192949"/>
              <a:chOff x="3093138" y="3629890"/>
              <a:chExt cx="813843" cy="885624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3F603A32-17E5-53AD-AB4D-F316478E532B}"/>
                  </a:ext>
                </a:extLst>
              </p:cNvPr>
              <p:cNvSpPr/>
              <p:nvPr/>
            </p:nvSpPr>
            <p:spPr>
              <a:xfrm>
                <a:off x="3093138" y="3629890"/>
                <a:ext cx="813843" cy="85898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17672DB9-FF79-7899-A611-231509867CD1}"/>
                  </a:ext>
                </a:extLst>
              </p:cNvPr>
              <p:cNvSpPr txBox="1"/>
              <p:nvPr/>
            </p:nvSpPr>
            <p:spPr>
              <a:xfrm>
                <a:off x="3093138" y="4350533"/>
                <a:ext cx="482355" cy="1649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/>
                  <a:t>core2</a:t>
                </a:r>
                <a:endParaRPr lang="en-US" sz="140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6421593-CEDC-B8F2-2E1E-E4D4979625F0}"/>
                </a:ext>
              </a:extLst>
            </p:cNvPr>
            <p:cNvGrpSpPr/>
            <p:nvPr/>
          </p:nvGrpSpPr>
          <p:grpSpPr>
            <a:xfrm>
              <a:off x="2772216" y="4230391"/>
              <a:ext cx="1545225" cy="1698794"/>
              <a:chOff x="8643151" y="4103111"/>
              <a:chExt cx="1545225" cy="1698794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E148879-4526-E1AF-38B0-D1A0378B0C12}"/>
                  </a:ext>
                </a:extLst>
              </p:cNvPr>
              <p:cNvGrpSpPr/>
              <p:nvPr/>
            </p:nvGrpSpPr>
            <p:grpSpPr>
              <a:xfrm>
                <a:off x="8661623" y="4103111"/>
                <a:ext cx="1469103" cy="415636"/>
                <a:chOff x="9786523" y="3820644"/>
                <a:chExt cx="1469103" cy="415636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40FCFF44-1491-5561-02BA-5D59F6664607}"/>
                    </a:ext>
                  </a:extLst>
                </p:cNvPr>
                <p:cNvSpPr/>
                <p:nvPr/>
              </p:nvSpPr>
              <p:spPr>
                <a:xfrm>
                  <a:off x="9786523" y="3820644"/>
                  <a:ext cx="1469103" cy="415636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84965994-5B62-82FA-D355-989F337CF76F}"/>
                    </a:ext>
                  </a:extLst>
                </p:cNvPr>
                <p:cNvSpPr txBox="1"/>
                <p:nvPr/>
              </p:nvSpPr>
              <p:spPr>
                <a:xfrm>
                  <a:off x="9859005" y="3865559"/>
                  <a:ext cx="1376218" cy="36045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/>
                    <a:t>Primary Control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ACF64389-7AE9-E8A8-F124-88C372AEBC31}"/>
                  </a:ext>
                </a:extLst>
              </p:cNvPr>
              <p:cNvGrpSpPr/>
              <p:nvPr/>
            </p:nvGrpSpPr>
            <p:grpSpPr>
              <a:xfrm>
                <a:off x="8670859" y="4614372"/>
                <a:ext cx="1517517" cy="415636"/>
                <a:chOff x="9786523" y="3820644"/>
                <a:chExt cx="1517517" cy="415636"/>
              </a:xfrm>
            </p:grpSpPr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BB2CE47D-A745-3745-E0FA-C911923E9EA2}"/>
                    </a:ext>
                  </a:extLst>
                </p:cNvPr>
                <p:cNvSpPr/>
                <p:nvPr/>
              </p:nvSpPr>
              <p:spPr>
                <a:xfrm>
                  <a:off x="9786523" y="3820644"/>
                  <a:ext cx="1469103" cy="415636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9A57B380-881E-9A5E-FB58-640412A593F6}"/>
                    </a:ext>
                  </a:extLst>
                </p:cNvPr>
                <p:cNvSpPr txBox="1"/>
                <p:nvPr/>
              </p:nvSpPr>
              <p:spPr>
                <a:xfrm>
                  <a:off x="9815018" y="3858421"/>
                  <a:ext cx="1489022" cy="36045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900"/>
                    <a:t>Secondary Control</a:t>
                  </a:r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5C196692-78DF-01E9-72F3-6D7875705C48}"/>
                  </a:ext>
                </a:extLst>
              </p:cNvPr>
              <p:cNvGrpSpPr/>
              <p:nvPr/>
            </p:nvGrpSpPr>
            <p:grpSpPr>
              <a:xfrm>
                <a:off x="8643151" y="5142222"/>
                <a:ext cx="1529736" cy="659683"/>
                <a:chOff x="9768783" y="3820644"/>
                <a:chExt cx="1469103" cy="415636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EF3C0F51-6C50-C1BF-C4FB-A759F7DD213A}"/>
                    </a:ext>
                  </a:extLst>
                </p:cNvPr>
                <p:cNvSpPr/>
                <p:nvPr/>
              </p:nvSpPr>
              <p:spPr>
                <a:xfrm>
                  <a:off x="9768783" y="3820644"/>
                  <a:ext cx="1469103" cy="415636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366BF999-6600-F8DD-2F2A-30ACF7836B5E}"/>
                    </a:ext>
                  </a:extLst>
                </p:cNvPr>
                <p:cNvSpPr txBox="1"/>
                <p:nvPr/>
              </p:nvSpPr>
              <p:spPr>
                <a:xfrm>
                  <a:off x="9786523" y="3862834"/>
                  <a:ext cx="1376218" cy="36337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900"/>
                    <a:t>Serial </a:t>
                  </a:r>
                </a:p>
                <a:p>
                  <a:pPr algn="ctr"/>
                  <a:r>
                    <a:rPr lang="en-US" sz="900"/>
                    <a:t>Communication 1</a:t>
                  </a:r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7671B6B-A1F7-8315-32C3-7ACC6B60D286}"/>
                </a:ext>
              </a:extLst>
            </p:cNvPr>
            <p:cNvGrpSpPr/>
            <p:nvPr/>
          </p:nvGrpSpPr>
          <p:grpSpPr>
            <a:xfrm>
              <a:off x="7435579" y="5226440"/>
              <a:ext cx="1529736" cy="659682"/>
              <a:chOff x="9768783" y="3820644"/>
              <a:chExt cx="1469103" cy="415636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11AA386-8C8B-A452-A88B-60ED59163D48}"/>
                  </a:ext>
                </a:extLst>
              </p:cNvPr>
              <p:cNvSpPr/>
              <p:nvPr/>
            </p:nvSpPr>
            <p:spPr>
              <a:xfrm>
                <a:off x="9768783" y="3820644"/>
                <a:ext cx="1469103" cy="41563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EF1B2B3-6779-543E-C6C5-CAB03CC20FAC}"/>
                  </a:ext>
                </a:extLst>
              </p:cNvPr>
              <p:cNvSpPr txBox="1"/>
              <p:nvPr/>
            </p:nvSpPr>
            <p:spPr>
              <a:xfrm>
                <a:off x="9789176" y="3868795"/>
                <a:ext cx="1376218" cy="3633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/>
                  <a:t>Serial </a:t>
                </a:r>
              </a:p>
              <a:p>
                <a:pPr algn="ctr"/>
                <a:r>
                  <a:rPr lang="en-US" sz="900"/>
                  <a:t>Communication 2</a:t>
                </a:r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CA33EB8-AF02-1D0D-A58A-1E8BE052EFEF}"/>
                </a:ext>
              </a:extLst>
            </p:cNvPr>
            <p:cNvSpPr/>
            <p:nvPr/>
          </p:nvSpPr>
          <p:spPr>
            <a:xfrm>
              <a:off x="5401657" y="4029372"/>
              <a:ext cx="787341" cy="213682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Global RAM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779CCF1-8A18-5B7E-04BC-42AA516DF260}"/>
                </a:ext>
              </a:extLst>
            </p:cNvPr>
            <p:cNvGrpSpPr/>
            <p:nvPr/>
          </p:nvGrpSpPr>
          <p:grpSpPr>
            <a:xfrm>
              <a:off x="4536933" y="5421999"/>
              <a:ext cx="822026" cy="389497"/>
              <a:chOff x="4035488" y="4979553"/>
              <a:chExt cx="822026" cy="389497"/>
            </a:xfrm>
          </p:grpSpPr>
          <p:sp>
            <p:nvSpPr>
              <p:cNvPr id="18" name="Arrow: Right 17">
                <a:extLst>
                  <a:ext uri="{FF2B5EF4-FFF2-40B4-BE49-F238E27FC236}">
                    <a16:creationId xmlns:a16="http://schemas.microsoft.com/office/drawing/2014/main" id="{24153AC7-4DE8-6659-32C1-5EBBF35108A0}"/>
                  </a:ext>
                </a:extLst>
              </p:cNvPr>
              <p:cNvSpPr/>
              <p:nvPr/>
            </p:nvSpPr>
            <p:spPr>
              <a:xfrm>
                <a:off x="4396511" y="4979553"/>
                <a:ext cx="461003" cy="387928"/>
              </a:xfrm>
              <a:prstGeom prst="right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Arrow: Right 18">
                <a:extLst>
                  <a:ext uri="{FF2B5EF4-FFF2-40B4-BE49-F238E27FC236}">
                    <a16:creationId xmlns:a16="http://schemas.microsoft.com/office/drawing/2014/main" id="{B38D50C6-2FDB-4D69-E478-2B6678A55E93}"/>
                  </a:ext>
                </a:extLst>
              </p:cNvPr>
              <p:cNvSpPr/>
              <p:nvPr/>
            </p:nvSpPr>
            <p:spPr>
              <a:xfrm rot="10800000">
                <a:off x="4035488" y="4981123"/>
                <a:ext cx="461003" cy="387927"/>
              </a:xfrm>
              <a:prstGeom prst="right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1AA984A-4842-39BA-D5C5-63C0E4B36EB4}"/>
                </a:ext>
              </a:extLst>
            </p:cNvPr>
            <p:cNvGrpSpPr/>
            <p:nvPr/>
          </p:nvGrpSpPr>
          <p:grpSpPr>
            <a:xfrm>
              <a:off x="6291275" y="5388755"/>
              <a:ext cx="822026" cy="387944"/>
              <a:chOff x="4035488" y="4979536"/>
              <a:chExt cx="822026" cy="387944"/>
            </a:xfrm>
          </p:grpSpPr>
          <p:sp>
            <p:nvSpPr>
              <p:cNvPr id="16" name="Arrow: Right 15">
                <a:extLst>
                  <a:ext uri="{FF2B5EF4-FFF2-40B4-BE49-F238E27FC236}">
                    <a16:creationId xmlns:a16="http://schemas.microsoft.com/office/drawing/2014/main" id="{7BF3BB30-E571-EFBC-B2DC-F26DF52C28B2}"/>
                  </a:ext>
                </a:extLst>
              </p:cNvPr>
              <p:cNvSpPr/>
              <p:nvPr/>
            </p:nvSpPr>
            <p:spPr>
              <a:xfrm>
                <a:off x="4396511" y="4979553"/>
                <a:ext cx="461003" cy="387927"/>
              </a:xfrm>
              <a:prstGeom prst="right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Arrow: Right 16">
                <a:extLst>
                  <a:ext uri="{FF2B5EF4-FFF2-40B4-BE49-F238E27FC236}">
                    <a16:creationId xmlns:a16="http://schemas.microsoft.com/office/drawing/2014/main" id="{8511B142-F708-263F-280F-A546F14903AF}"/>
                  </a:ext>
                </a:extLst>
              </p:cNvPr>
              <p:cNvSpPr/>
              <p:nvPr/>
            </p:nvSpPr>
            <p:spPr>
              <a:xfrm rot="10800000">
                <a:off x="4035488" y="4979536"/>
                <a:ext cx="461003" cy="387927"/>
              </a:xfrm>
              <a:prstGeom prst="rightArrow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itle 3">
            <a:extLst>
              <a:ext uri="{FF2B5EF4-FFF2-40B4-BE49-F238E27FC236}">
                <a16:creationId xmlns:a16="http://schemas.microsoft.com/office/drawing/2014/main" id="{E3046009-8D30-9236-EE60-63737175E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013" y="347524"/>
            <a:ext cx="10910841" cy="535863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Communication &amp; cores ASSIGNMENT</a:t>
            </a:r>
            <a:endParaRPr lang="en-US" sz="40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651293-9FCE-9133-DB8A-0755BC4B787D}"/>
              </a:ext>
            </a:extLst>
          </p:cNvPr>
          <p:cNvSpPr txBox="1"/>
          <p:nvPr/>
        </p:nvSpPr>
        <p:spPr>
          <a:xfrm>
            <a:off x="271013" y="1491013"/>
            <a:ext cx="6227826" cy="15773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71550" lvl="2" indent="-285750">
              <a:lnSpc>
                <a:spcPct val="9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Communication</a:t>
            </a:r>
          </a:p>
          <a:p>
            <a:pPr marL="1428750" lvl="3" indent="-285750">
              <a:lnSpc>
                <a:spcPct val="9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Bidirected communication: use two set of transmitter and receiver to have bidirected communication.</a:t>
            </a:r>
          </a:p>
          <a:p>
            <a:pPr marL="1428750" lvl="3" indent="-285750">
              <a:lnSpc>
                <a:spcPct val="9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Time step: 0.025s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3918C8E-5627-C83A-983D-2AC52AF9226D}"/>
              </a:ext>
            </a:extLst>
          </p:cNvPr>
          <p:cNvSpPr txBox="1"/>
          <p:nvPr/>
        </p:nvSpPr>
        <p:spPr>
          <a:xfrm>
            <a:off x="329937" y="3590648"/>
            <a:ext cx="6227826" cy="19666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71550" lvl="2" indent="-285750">
              <a:lnSpc>
                <a:spcPct val="9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Cores assignment</a:t>
            </a:r>
          </a:p>
          <a:p>
            <a:pPr marL="1428750" lvl="3" indent="-285750">
              <a:lnSpc>
                <a:spcPct val="9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Core1: primary control, secondary control and clockwise communication</a:t>
            </a:r>
          </a:p>
          <a:p>
            <a:pPr marL="1428750" lvl="3" indent="-285750">
              <a:lnSpc>
                <a:spcPct val="9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Core2: counterclockwise  communication</a:t>
            </a:r>
          </a:p>
          <a:p>
            <a:pPr marL="1428750" lvl="3" indent="-285750">
              <a:lnSpc>
                <a:spcPct val="90000"/>
              </a:lnSpc>
              <a:spcAft>
                <a:spcPts val="1200"/>
              </a:spcAft>
              <a:buClr>
                <a:schemeClr val="accent1">
                  <a:lumMod val="5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Communication between core1 and core2 by global RAM</a:t>
            </a:r>
          </a:p>
        </p:txBody>
      </p:sp>
    </p:spTree>
    <p:extLst>
      <p:ext uri="{BB962C8B-B14F-4D97-AF65-F5344CB8AC3E}">
        <p14:creationId xmlns:p14="http://schemas.microsoft.com/office/powerpoint/2010/main" val="788997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404A4D-DDA5-BB9C-9BE5-BB15CE8DF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024B81-6548-3301-FC8F-7DBA6A6EF3F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784013-15EB-1626-2FF4-0998A0D1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800" y="459872"/>
            <a:ext cx="10910841" cy="535863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Simulation result</a:t>
            </a:r>
            <a:endParaRPr lang="en-US" sz="4000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AC873E7-9347-D75A-3D46-5C8ABE09FC69}"/>
              </a:ext>
            </a:extLst>
          </p:cNvPr>
          <p:cNvGrpSpPr/>
          <p:nvPr/>
        </p:nvGrpSpPr>
        <p:grpSpPr>
          <a:xfrm>
            <a:off x="445800" y="1650515"/>
            <a:ext cx="11271383" cy="3745198"/>
            <a:chOff x="583421" y="2764940"/>
            <a:chExt cx="11271383" cy="3745198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6417F80-CE8E-96EF-8E98-29223CCA8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3516" y="3098998"/>
              <a:ext cx="9953125" cy="3411140"/>
            </a:xfrm>
            <a:prstGeom prst="rect">
              <a:avLst/>
            </a:prstGeom>
          </p:spPr>
        </p:pic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6613128-EF4E-9620-EBE5-25C66CE9D904}"/>
                </a:ext>
              </a:extLst>
            </p:cNvPr>
            <p:cNvSpPr/>
            <p:nvPr/>
          </p:nvSpPr>
          <p:spPr>
            <a:xfrm>
              <a:off x="2330220" y="3431596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1</a:t>
              </a: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4874A2F-BBE2-8B56-02E8-A3EAEB9D3269}"/>
                </a:ext>
              </a:extLst>
            </p:cNvPr>
            <p:cNvSpPr/>
            <p:nvPr/>
          </p:nvSpPr>
          <p:spPr>
            <a:xfrm>
              <a:off x="3054120" y="3431596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2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B2F4BB3-19C6-9C3F-FF23-C2981FD160C4}"/>
                </a:ext>
              </a:extLst>
            </p:cNvPr>
            <p:cNvSpPr/>
            <p:nvPr/>
          </p:nvSpPr>
          <p:spPr>
            <a:xfrm>
              <a:off x="3674280" y="3431596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3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B031E2A-7737-11B1-64A9-3065922510C2}"/>
                </a:ext>
              </a:extLst>
            </p:cNvPr>
            <p:cNvSpPr/>
            <p:nvPr/>
          </p:nvSpPr>
          <p:spPr>
            <a:xfrm>
              <a:off x="4432272" y="3431596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8E0F842-6AE9-719E-2E54-CF90BBB22C04}"/>
                </a:ext>
              </a:extLst>
            </p:cNvPr>
            <p:cNvSpPr/>
            <p:nvPr/>
          </p:nvSpPr>
          <p:spPr>
            <a:xfrm>
              <a:off x="5268222" y="3431596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5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0A2114C-39DB-F18F-0D41-C31468F26C76}"/>
                </a:ext>
              </a:extLst>
            </p:cNvPr>
            <p:cNvGrpSpPr/>
            <p:nvPr/>
          </p:nvGrpSpPr>
          <p:grpSpPr>
            <a:xfrm>
              <a:off x="4351714" y="2782580"/>
              <a:ext cx="2235062" cy="369332"/>
              <a:chOff x="1743959" y="2269845"/>
              <a:chExt cx="2235062" cy="369332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6D91B25C-8E64-8DDD-B8A3-BA61C721AC42}"/>
                  </a:ext>
                </a:extLst>
              </p:cNvPr>
              <p:cNvSpPr/>
              <p:nvPr/>
            </p:nvSpPr>
            <p:spPr>
              <a:xfrm>
                <a:off x="1743959" y="2363197"/>
                <a:ext cx="197963" cy="16968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/>
                  <a:t>1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6D81F94-8F9E-1A71-9B9E-FA0E0473F427}"/>
                  </a:ext>
                </a:extLst>
              </p:cNvPr>
              <p:cNvSpPr txBox="1"/>
              <p:nvPr/>
            </p:nvSpPr>
            <p:spPr>
              <a:xfrm>
                <a:off x="2020710" y="2269845"/>
                <a:ext cx="19583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Arial"/>
                    <a:cs typeface="Arial"/>
                  </a:rPr>
                  <a:t>Inverter 1</a:t>
                </a:r>
                <a:r>
                  <a:rPr lang="en-US" dirty="0"/>
                  <a:t> </a:t>
                </a:r>
                <a:r>
                  <a:rPr lang="en-US" altLang="zh-CN" sz="1400" dirty="0">
                    <a:latin typeface="Arial"/>
                    <a:cs typeface="Arial"/>
                  </a:rPr>
                  <a:t>black</a:t>
                </a:r>
                <a:r>
                  <a:rPr lang="en-US" altLang="zh-CN" dirty="0"/>
                  <a:t> </a:t>
                </a:r>
                <a:r>
                  <a:rPr lang="en-US" altLang="zh-CN" sz="1400" dirty="0">
                    <a:latin typeface="Arial"/>
                    <a:cs typeface="Arial"/>
                  </a:rPr>
                  <a:t>starts</a:t>
                </a:r>
                <a:endParaRPr lang="en-US" sz="1400" dirty="0">
                  <a:latin typeface="Arial"/>
                  <a:cs typeface="Arial"/>
                </a:endParaRP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621A1EE-AA80-E0B3-0881-A8E36D07FB7B}"/>
                </a:ext>
              </a:extLst>
            </p:cNvPr>
            <p:cNvGrpSpPr/>
            <p:nvPr/>
          </p:nvGrpSpPr>
          <p:grpSpPr>
            <a:xfrm>
              <a:off x="6652738" y="2764940"/>
              <a:ext cx="3098767" cy="369332"/>
              <a:chOff x="4044983" y="2252205"/>
              <a:chExt cx="3098767" cy="369332"/>
            </a:xfrm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AE751C58-3F3F-8248-986B-0EED8B5B7AC1}"/>
                  </a:ext>
                </a:extLst>
              </p:cNvPr>
              <p:cNvSpPr/>
              <p:nvPr/>
            </p:nvSpPr>
            <p:spPr>
              <a:xfrm>
                <a:off x="4044983" y="2366485"/>
                <a:ext cx="197963" cy="16968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/>
                  <a:t>2</a:t>
                </a: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8FF8FFFA-A263-EC70-20E7-866E0F2F9161}"/>
                  </a:ext>
                </a:extLst>
              </p:cNvPr>
              <p:cNvSpPr/>
              <p:nvPr/>
            </p:nvSpPr>
            <p:spPr>
              <a:xfrm>
                <a:off x="4296594" y="2366485"/>
                <a:ext cx="197963" cy="16968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/>
                  <a:t>3</a:t>
                </a: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60EEDC0C-73CB-AB63-D7FE-6C5E7220D621}"/>
                  </a:ext>
                </a:extLst>
              </p:cNvPr>
              <p:cNvSpPr/>
              <p:nvPr/>
            </p:nvSpPr>
            <p:spPr>
              <a:xfrm>
                <a:off x="4560519" y="2363197"/>
                <a:ext cx="197963" cy="16968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/>
                  <a:t>4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DC08F52-2057-E12A-539A-61139BF968D6}"/>
                  </a:ext>
                </a:extLst>
              </p:cNvPr>
              <p:cNvSpPr txBox="1"/>
              <p:nvPr/>
            </p:nvSpPr>
            <p:spPr>
              <a:xfrm>
                <a:off x="4784241" y="2252205"/>
                <a:ext cx="235950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Arial"/>
                    <a:cs typeface="Arial"/>
                  </a:rPr>
                  <a:t>Inverters 2,3, and 4</a:t>
                </a:r>
                <a:r>
                  <a:rPr lang="en-US" dirty="0"/>
                  <a:t> </a:t>
                </a:r>
                <a:r>
                  <a:rPr lang="en-US" altLang="zh-CN" sz="1400" dirty="0">
                    <a:latin typeface="Arial"/>
                    <a:cs typeface="Arial"/>
                  </a:rPr>
                  <a:t>plugin</a:t>
                </a:r>
                <a:endParaRPr lang="en-US" sz="1400" dirty="0">
                  <a:latin typeface="Arial"/>
                  <a:cs typeface="Arial"/>
                </a:endParaRP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B474D26-446A-4319-37C7-34FF9822251F}"/>
                </a:ext>
              </a:extLst>
            </p:cNvPr>
            <p:cNvGrpSpPr/>
            <p:nvPr/>
          </p:nvGrpSpPr>
          <p:grpSpPr>
            <a:xfrm>
              <a:off x="9690958" y="2822888"/>
              <a:ext cx="2163846" cy="307777"/>
              <a:chOff x="6473373" y="2285214"/>
              <a:chExt cx="2163846" cy="307777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84A3349B-4E1A-5214-45DD-124546BE3FC3}"/>
                  </a:ext>
                </a:extLst>
              </p:cNvPr>
              <p:cNvSpPr/>
              <p:nvPr/>
            </p:nvSpPr>
            <p:spPr>
              <a:xfrm>
                <a:off x="6473373" y="2349221"/>
                <a:ext cx="197963" cy="16968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/>
                  <a:t>5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2689CEAF-C340-BE51-0345-67E14D8D58FF}"/>
                  </a:ext>
                </a:extLst>
              </p:cNvPr>
              <p:cNvSpPr txBox="1"/>
              <p:nvPr/>
            </p:nvSpPr>
            <p:spPr>
              <a:xfrm>
                <a:off x="6750124" y="2285214"/>
                <a:ext cx="188709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>
                    <a:latin typeface="Arial"/>
                    <a:cs typeface="Arial"/>
                  </a:rPr>
                  <a:t>Load changes</a:t>
                </a: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CB9077B-A6CB-4BDB-3063-9F95CECDA7A0}"/>
                </a:ext>
              </a:extLst>
            </p:cNvPr>
            <p:cNvSpPr txBox="1"/>
            <p:nvPr/>
          </p:nvSpPr>
          <p:spPr>
            <a:xfrm>
              <a:off x="583421" y="2812885"/>
              <a:ext cx="4293341" cy="3277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28650" lvl="2" defTabSz="914354">
                <a:lnSpc>
                  <a:spcPct val="90000"/>
                </a:lnSpc>
                <a:spcAft>
                  <a:spcPts val="1200"/>
                </a:spcAft>
                <a:buClr>
                  <a:schemeClr val="accent4"/>
                </a:buClr>
              </a:pPr>
              <a:r>
                <a:rPr lang="en-US" sz="1700" dirty="0">
                  <a:latin typeface="Arial" panose="020B0604020202020204" pitchFamily="34" charset="0"/>
                  <a:cs typeface="Arial" panose="020B0604020202020204" pitchFamily="34" charset="0"/>
                </a:rPr>
                <a:t>1. Black start in droop mode</a:t>
              </a:r>
              <a:r>
                <a:rPr lang="en-US" altLang="zh-CN" sz="1700" dirty="0"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  <a:endParaRPr lang="en-US" sz="17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67AD795-8B60-BAD0-5277-7CE080778B19}"/>
                </a:ext>
              </a:extLst>
            </p:cNvPr>
            <p:cNvSpPr/>
            <p:nvPr/>
          </p:nvSpPr>
          <p:spPr>
            <a:xfrm>
              <a:off x="7031689" y="3381308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1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E6D6E36-56AA-1C75-3DCC-DC5F3760DA4B}"/>
                </a:ext>
              </a:extLst>
            </p:cNvPr>
            <p:cNvSpPr/>
            <p:nvPr/>
          </p:nvSpPr>
          <p:spPr>
            <a:xfrm>
              <a:off x="7755589" y="3381308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2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8E8D156-CACD-4B8E-C750-4BBD1401A0DF}"/>
                </a:ext>
              </a:extLst>
            </p:cNvPr>
            <p:cNvSpPr/>
            <p:nvPr/>
          </p:nvSpPr>
          <p:spPr>
            <a:xfrm>
              <a:off x="8375749" y="3381308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3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FB3FF2D-A5B6-13E1-B869-B416A8E7BB47}"/>
                </a:ext>
              </a:extLst>
            </p:cNvPr>
            <p:cNvSpPr/>
            <p:nvPr/>
          </p:nvSpPr>
          <p:spPr>
            <a:xfrm>
              <a:off x="9133741" y="3381308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4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787E97B-6682-6340-6AC6-22AF85CC139A}"/>
                </a:ext>
              </a:extLst>
            </p:cNvPr>
            <p:cNvSpPr/>
            <p:nvPr/>
          </p:nvSpPr>
          <p:spPr>
            <a:xfrm>
              <a:off x="9969691" y="3381308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5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58D1BCB-DA8B-E5A0-6DD2-8AD1E87975C0}"/>
              </a:ext>
            </a:extLst>
          </p:cNvPr>
          <p:cNvSpPr txBox="1"/>
          <p:nvPr/>
        </p:nvSpPr>
        <p:spPr>
          <a:xfrm>
            <a:off x="146457" y="11020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System under droop mode</a:t>
            </a:r>
            <a:endParaRPr lang="en-US" sz="1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534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72645-8A2C-89D2-E7D7-D1C87D9E4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A153B6-82A5-BAFD-A6C3-B8E74F75024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391506" y="6462999"/>
            <a:ext cx="635497" cy="365125"/>
          </a:xfrm>
        </p:spPr>
        <p:txBody>
          <a:bodyPr/>
          <a:lstStyle/>
          <a:p>
            <a:fld id="{12342C3A-DD85-7843-B416-BD52AB030D59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B5CCFA-A264-9ED7-6A4C-2F29E2B4CC9C}"/>
              </a:ext>
            </a:extLst>
          </p:cNvPr>
          <p:cNvGrpSpPr/>
          <p:nvPr/>
        </p:nvGrpSpPr>
        <p:grpSpPr>
          <a:xfrm>
            <a:off x="4903040" y="1722768"/>
            <a:ext cx="2418786" cy="307777"/>
            <a:chOff x="1743959" y="2301642"/>
            <a:chExt cx="2418786" cy="307777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2AF9BC9-1FE5-82E2-C4F8-951B365359A7}"/>
                </a:ext>
              </a:extLst>
            </p:cNvPr>
            <p:cNvSpPr/>
            <p:nvPr/>
          </p:nvSpPr>
          <p:spPr>
            <a:xfrm>
              <a:off x="1743959" y="2363197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F8E0FD8-A208-B15F-9628-D299262D14B3}"/>
                </a:ext>
              </a:extLst>
            </p:cNvPr>
            <p:cNvSpPr txBox="1"/>
            <p:nvPr/>
          </p:nvSpPr>
          <p:spPr>
            <a:xfrm>
              <a:off x="1953933" y="2301642"/>
              <a:ext cx="2208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latin typeface="Arial"/>
                  <a:cs typeface="Arial"/>
                </a:rPr>
                <a:t>Running in droop mode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627E52D-A752-F1D3-0A76-35A946C50455}"/>
              </a:ext>
            </a:extLst>
          </p:cNvPr>
          <p:cNvGrpSpPr/>
          <p:nvPr/>
        </p:nvGrpSpPr>
        <p:grpSpPr>
          <a:xfrm>
            <a:off x="7208262" y="1737754"/>
            <a:ext cx="2163846" cy="307777"/>
            <a:chOff x="6473373" y="2285214"/>
            <a:chExt cx="2163846" cy="307777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A236CED-FE7F-907B-422B-4DDF80E651D7}"/>
                </a:ext>
              </a:extLst>
            </p:cNvPr>
            <p:cNvSpPr/>
            <p:nvPr/>
          </p:nvSpPr>
          <p:spPr>
            <a:xfrm>
              <a:off x="6473373" y="2349221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2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04BFC47-3F89-EF0F-F056-620F6029E304}"/>
                </a:ext>
              </a:extLst>
            </p:cNvPr>
            <p:cNvSpPr txBox="1"/>
            <p:nvPr/>
          </p:nvSpPr>
          <p:spPr>
            <a:xfrm>
              <a:off x="6750124" y="2285214"/>
              <a:ext cx="18870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latin typeface="Arial"/>
                  <a:cs typeface="Arial"/>
                </a:rPr>
                <a:t>Mode change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80965196-FD08-3E1E-94DB-C8CF7885AF70}"/>
              </a:ext>
            </a:extLst>
          </p:cNvPr>
          <p:cNvSpPr txBox="1"/>
          <p:nvPr/>
        </p:nvSpPr>
        <p:spPr>
          <a:xfrm>
            <a:off x="753995" y="1704487"/>
            <a:ext cx="4855062" cy="327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8650" lvl="2" defTabSz="914354">
              <a:lnSpc>
                <a:spcPct val="90000"/>
              </a:lnSpc>
              <a:spcAft>
                <a:spcPts val="1200"/>
              </a:spcAft>
              <a:buClr>
                <a:schemeClr val="accent4"/>
              </a:buClr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2. Switch to optimal control</a:t>
            </a:r>
            <a:r>
              <a:rPr lang="en-US" altLang="zh-CN" sz="17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BAADFA-2227-621B-3AAF-5F46D2B65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784" y="2030546"/>
            <a:ext cx="10932607" cy="1931406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C9266C9-FBB0-2618-A1EE-16ACA233AA23}"/>
              </a:ext>
            </a:extLst>
          </p:cNvPr>
          <p:cNvSpPr/>
          <p:nvPr/>
        </p:nvSpPr>
        <p:spPr>
          <a:xfrm>
            <a:off x="1814812" y="2083645"/>
            <a:ext cx="197963" cy="169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CD1F597-E6D6-834F-ECDA-2965E7A2F6DD}"/>
              </a:ext>
            </a:extLst>
          </p:cNvPr>
          <p:cNvSpPr/>
          <p:nvPr/>
        </p:nvSpPr>
        <p:spPr>
          <a:xfrm>
            <a:off x="2147331" y="2083645"/>
            <a:ext cx="197963" cy="169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CF5947B-5CA2-78B0-A4A8-617DA1395534}"/>
              </a:ext>
            </a:extLst>
          </p:cNvPr>
          <p:cNvSpPr/>
          <p:nvPr/>
        </p:nvSpPr>
        <p:spPr>
          <a:xfrm>
            <a:off x="6055350" y="2078343"/>
            <a:ext cx="197963" cy="169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3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66B187B-D150-D0E8-56C7-EFCA220B3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773" y="3649024"/>
            <a:ext cx="10959483" cy="1809124"/>
          </a:xfrm>
          <a:prstGeom prst="rect">
            <a:avLst/>
          </a:prstGeom>
        </p:spPr>
      </p:pic>
      <p:grpSp>
        <p:nvGrpSpPr>
          <p:cNvPr id="150" name="Group 149">
            <a:extLst>
              <a:ext uri="{FF2B5EF4-FFF2-40B4-BE49-F238E27FC236}">
                <a16:creationId xmlns:a16="http://schemas.microsoft.com/office/drawing/2014/main" id="{7347E4C3-2BED-3601-6799-331E93114E6A}"/>
              </a:ext>
            </a:extLst>
          </p:cNvPr>
          <p:cNvGrpSpPr/>
          <p:nvPr/>
        </p:nvGrpSpPr>
        <p:grpSpPr>
          <a:xfrm>
            <a:off x="8840275" y="1722390"/>
            <a:ext cx="2163846" cy="307777"/>
            <a:chOff x="6473373" y="2285214"/>
            <a:chExt cx="2163846" cy="307777"/>
          </a:xfrm>
        </p:grpSpPr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F53D2FA0-8267-7B48-4B5F-BD19C314E450}"/>
                </a:ext>
              </a:extLst>
            </p:cNvPr>
            <p:cNvSpPr/>
            <p:nvPr/>
          </p:nvSpPr>
          <p:spPr>
            <a:xfrm>
              <a:off x="6473373" y="2349221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3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D95464CC-ECE6-375F-AAE2-DF9B6C015011}"/>
                </a:ext>
              </a:extLst>
            </p:cNvPr>
            <p:cNvSpPr txBox="1"/>
            <p:nvPr/>
          </p:nvSpPr>
          <p:spPr>
            <a:xfrm>
              <a:off x="6750124" y="2285214"/>
              <a:ext cx="18870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latin typeface="Arial"/>
                  <a:cs typeface="Arial"/>
                </a:rPr>
                <a:t>Load changes</a:t>
              </a:r>
            </a:p>
          </p:txBody>
        </p:sp>
      </p:grpSp>
      <p:sp>
        <p:nvSpPr>
          <p:cNvPr id="153" name="Speech Bubble: Rectangle 152">
            <a:extLst>
              <a:ext uri="{FF2B5EF4-FFF2-40B4-BE49-F238E27FC236}">
                <a16:creationId xmlns:a16="http://schemas.microsoft.com/office/drawing/2014/main" id="{DE676007-3300-E7D9-8B90-B71742392F94}"/>
              </a:ext>
            </a:extLst>
          </p:cNvPr>
          <p:cNvSpPr/>
          <p:nvPr/>
        </p:nvSpPr>
        <p:spPr>
          <a:xfrm>
            <a:off x="10619749" y="1980877"/>
            <a:ext cx="1236566" cy="663296"/>
          </a:xfrm>
          <a:prstGeom prst="wedgeRectCallout">
            <a:avLst>
              <a:gd name="adj1" fmla="val -65286"/>
              <a:gd name="adj2" fmla="val 330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/>
              <a:t>Restore the frequency to 60 Hz</a:t>
            </a:r>
            <a:endParaRPr lang="en-US" sz="1600" dirty="0">
              <a:ea typeface="等线"/>
              <a:cs typeface="Calibri"/>
            </a:endParaRP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A5F2D5D2-5EEF-129E-F82C-686EB06F9C66}"/>
              </a:ext>
            </a:extLst>
          </p:cNvPr>
          <p:cNvSpPr/>
          <p:nvPr/>
        </p:nvSpPr>
        <p:spPr>
          <a:xfrm>
            <a:off x="10619750" y="3724291"/>
            <a:ext cx="1236566" cy="782571"/>
          </a:xfrm>
          <a:prstGeom prst="wedgeRectCallout">
            <a:avLst>
              <a:gd name="adj1" fmla="val -65286"/>
              <a:gd name="adj2" fmla="val 330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>
                <a:ea typeface="等线"/>
                <a:cs typeface="Calibri"/>
              </a:rPr>
              <a:t>Admissible voltage profile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3FC0E13C-AE8D-1DC0-F355-2F5AE5D02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213" y="419100"/>
            <a:ext cx="9737725" cy="534988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Simulation result</a:t>
            </a:r>
            <a:endParaRPr lang="en-US" sz="40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4BAEA1-F0E3-973A-8E6F-EC06A6FBD688}"/>
              </a:ext>
            </a:extLst>
          </p:cNvPr>
          <p:cNvSpPr txBox="1"/>
          <p:nvPr/>
        </p:nvSpPr>
        <p:spPr>
          <a:xfrm>
            <a:off x="146457" y="11020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System under optimal control</a:t>
            </a:r>
            <a:endParaRPr lang="en-US" sz="18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214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FAC46-BED1-0770-CADA-17EB1CCEA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41174B1-8589-F34B-5557-4D8989406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80" y="1772172"/>
            <a:ext cx="10963275" cy="191452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DDC567-AFCF-EC01-FC00-91068D907D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CB1E6AA-D937-170B-9B76-1B2E97E5CBE5}"/>
              </a:ext>
            </a:extLst>
          </p:cNvPr>
          <p:cNvGrpSpPr/>
          <p:nvPr/>
        </p:nvGrpSpPr>
        <p:grpSpPr>
          <a:xfrm>
            <a:off x="4654439" y="1540935"/>
            <a:ext cx="2418786" cy="307777"/>
            <a:chOff x="1743959" y="2301642"/>
            <a:chExt cx="2418786" cy="307777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3435260-FE16-9EC9-E8A8-2EC40677865B}"/>
                </a:ext>
              </a:extLst>
            </p:cNvPr>
            <p:cNvSpPr/>
            <p:nvPr/>
          </p:nvSpPr>
          <p:spPr>
            <a:xfrm>
              <a:off x="1743959" y="2363197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1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040994B-9527-5B37-6D3E-849EE97AC7C2}"/>
                </a:ext>
              </a:extLst>
            </p:cNvPr>
            <p:cNvSpPr txBox="1"/>
            <p:nvPr/>
          </p:nvSpPr>
          <p:spPr>
            <a:xfrm>
              <a:off x="1953933" y="2301642"/>
              <a:ext cx="2208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latin typeface="Arial"/>
                  <a:cs typeface="Arial"/>
                </a:rPr>
                <a:t>Running in droop mode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140D67E-63A3-CCA7-5AF6-5EA2352E628D}"/>
              </a:ext>
            </a:extLst>
          </p:cNvPr>
          <p:cNvGrpSpPr/>
          <p:nvPr/>
        </p:nvGrpSpPr>
        <p:grpSpPr>
          <a:xfrm>
            <a:off x="6967094" y="1525395"/>
            <a:ext cx="2163846" cy="307777"/>
            <a:chOff x="6473373" y="2285214"/>
            <a:chExt cx="2163846" cy="307777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18ACB4A-F543-E435-2338-0CBB43DAD41E}"/>
                </a:ext>
              </a:extLst>
            </p:cNvPr>
            <p:cNvSpPr/>
            <p:nvPr/>
          </p:nvSpPr>
          <p:spPr>
            <a:xfrm>
              <a:off x="6473373" y="2349221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2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3110FD-AFE0-D671-AD16-A056F4A6698F}"/>
                </a:ext>
              </a:extLst>
            </p:cNvPr>
            <p:cNvSpPr txBox="1"/>
            <p:nvPr/>
          </p:nvSpPr>
          <p:spPr>
            <a:xfrm>
              <a:off x="6750124" y="2285214"/>
              <a:ext cx="18870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latin typeface="Arial"/>
                  <a:cs typeface="Arial"/>
                </a:rPr>
                <a:t>Mode change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8323F30-E5F6-48C3-FA0F-A31D7D292782}"/>
              </a:ext>
            </a:extLst>
          </p:cNvPr>
          <p:cNvSpPr txBox="1"/>
          <p:nvPr/>
        </p:nvSpPr>
        <p:spPr>
          <a:xfrm>
            <a:off x="229172" y="1525949"/>
            <a:ext cx="4855062" cy="327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28650" lvl="2" defTabSz="914354">
              <a:lnSpc>
                <a:spcPct val="90000"/>
              </a:lnSpc>
              <a:spcAft>
                <a:spcPts val="1200"/>
              </a:spcAft>
              <a:buClr>
                <a:schemeClr val="accent4"/>
              </a:buClr>
            </a:pP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	2.Shift to the proposed control</a:t>
            </a:r>
            <a:r>
              <a:rPr lang="en-US" altLang="zh-CN" sz="17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E37E404-5DD9-5EED-9041-BE51DAEBD2E7}"/>
              </a:ext>
            </a:extLst>
          </p:cNvPr>
          <p:cNvSpPr/>
          <p:nvPr/>
        </p:nvSpPr>
        <p:spPr>
          <a:xfrm>
            <a:off x="1536995" y="1789610"/>
            <a:ext cx="197963" cy="169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9D3A74-DFE8-1C69-DFF9-5D17B641F277}"/>
              </a:ext>
            </a:extLst>
          </p:cNvPr>
          <p:cNvSpPr/>
          <p:nvPr/>
        </p:nvSpPr>
        <p:spPr>
          <a:xfrm>
            <a:off x="1974747" y="1794234"/>
            <a:ext cx="197963" cy="169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147C190-1E64-55ED-E93C-8A1B9FF28280}"/>
              </a:ext>
            </a:extLst>
          </p:cNvPr>
          <p:cNvSpPr/>
          <p:nvPr/>
        </p:nvSpPr>
        <p:spPr>
          <a:xfrm>
            <a:off x="5806749" y="1763871"/>
            <a:ext cx="197963" cy="16968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3</a:t>
            </a:r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46F2F6B5-98DE-DD01-16BD-43903B6BD97D}"/>
              </a:ext>
            </a:extLst>
          </p:cNvPr>
          <p:cNvGrpSpPr/>
          <p:nvPr/>
        </p:nvGrpSpPr>
        <p:grpSpPr>
          <a:xfrm>
            <a:off x="8637552" y="1525949"/>
            <a:ext cx="2163846" cy="307777"/>
            <a:chOff x="6473373" y="2285214"/>
            <a:chExt cx="2163846" cy="307777"/>
          </a:xfrm>
        </p:grpSpPr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AFA81DF2-EC8A-93E5-A7D0-989BB4A15D59}"/>
                </a:ext>
              </a:extLst>
            </p:cNvPr>
            <p:cNvSpPr/>
            <p:nvPr/>
          </p:nvSpPr>
          <p:spPr>
            <a:xfrm>
              <a:off x="6473373" y="2349221"/>
              <a:ext cx="197963" cy="16968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/>
                <a:t>3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C9DD1352-EAB8-D951-EC0D-630DA67C9AAB}"/>
                </a:ext>
              </a:extLst>
            </p:cNvPr>
            <p:cNvSpPr txBox="1"/>
            <p:nvPr/>
          </p:nvSpPr>
          <p:spPr>
            <a:xfrm>
              <a:off x="6750124" y="2285214"/>
              <a:ext cx="18870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latin typeface="Arial"/>
                  <a:cs typeface="Arial"/>
                </a:rPr>
                <a:t>Load changes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DBDE1E61-DDE6-9F93-8647-A62E4DCA9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80" y="3544727"/>
            <a:ext cx="11077575" cy="1895475"/>
          </a:xfrm>
          <a:prstGeom prst="rect">
            <a:avLst/>
          </a:prstGeom>
        </p:spPr>
      </p:pic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664917D6-2F33-D815-E3B3-35A609E6D472}"/>
              </a:ext>
            </a:extLst>
          </p:cNvPr>
          <p:cNvSpPr/>
          <p:nvPr/>
        </p:nvSpPr>
        <p:spPr>
          <a:xfrm>
            <a:off x="10403450" y="1848510"/>
            <a:ext cx="1236566" cy="998386"/>
          </a:xfrm>
          <a:prstGeom prst="wedgeRectCallout">
            <a:avLst>
              <a:gd name="adj1" fmla="val -65286"/>
              <a:gd name="adj2" fmla="val 330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/>
              <a:t>Better reactive power sharing</a:t>
            </a:r>
            <a:endParaRPr lang="en-US" sz="1600">
              <a:ea typeface="等线"/>
              <a:cs typeface="Calibri"/>
            </a:endParaRP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6799BA27-C451-19E2-2435-A5F6A15CB20C}"/>
              </a:ext>
            </a:extLst>
          </p:cNvPr>
          <p:cNvSpPr/>
          <p:nvPr/>
        </p:nvSpPr>
        <p:spPr>
          <a:xfrm>
            <a:off x="10419898" y="3187504"/>
            <a:ext cx="1220118" cy="998386"/>
          </a:xfrm>
          <a:prstGeom prst="wedgeRectCallout">
            <a:avLst>
              <a:gd name="adj1" fmla="val -65286"/>
              <a:gd name="adj2" fmla="val 330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/>
              <a:t>Perfect active power sharing</a:t>
            </a:r>
            <a:endParaRPr lang="en-US" sz="1600" dirty="0">
              <a:ea typeface="等线"/>
              <a:cs typeface="Calibri"/>
            </a:endParaRP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E77CF08B-187A-78A2-5233-0CD1A8BDD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213" y="419100"/>
            <a:ext cx="9737725" cy="534988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Simulation result</a:t>
            </a:r>
            <a:endParaRPr lang="en-US" sz="40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470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9F2C2-4A1C-7604-3F6E-41C6DE782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200"/>
            <a:ext cx="10515600" cy="2743200"/>
          </a:xfrm>
        </p:spPr>
        <p:txBody>
          <a:bodyPr/>
          <a:lstStyle/>
          <a:p>
            <a:r>
              <a:rPr lang="en-US"/>
              <a:t>Q &amp; A</a:t>
            </a:r>
            <a:br>
              <a:rPr lang="en-US"/>
            </a:b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B1D22-B231-CE16-CEEF-7E724AD638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Thanks for your listening!</a:t>
            </a:r>
          </a:p>
        </p:txBody>
      </p:sp>
    </p:spTree>
    <p:extLst>
      <p:ext uri="{BB962C8B-B14F-4D97-AF65-F5344CB8AC3E}">
        <p14:creationId xmlns:p14="http://schemas.microsoft.com/office/powerpoint/2010/main" val="92707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unn Template">
  <a:themeElements>
    <a:clrScheme name="Custom 6">
      <a:dk1>
        <a:sysClr val="windowText" lastClr="000000"/>
      </a:dk1>
      <a:lt1>
        <a:sysClr val="window" lastClr="FFFFFF"/>
      </a:lt1>
      <a:dk2>
        <a:srgbClr val="0033A0"/>
      </a:dk2>
      <a:lt2>
        <a:srgbClr val="FFFFFF"/>
      </a:lt2>
      <a:accent1>
        <a:srgbClr val="0033A0"/>
      </a:accent1>
      <a:accent2>
        <a:srgbClr val="FFD700"/>
      </a:accent2>
      <a:accent3>
        <a:srgbClr val="84BD00"/>
      </a:accent3>
      <a:accent4>
        <a:srgbClr val="0000FF"/>
      </a:accent4>
      <a:accent5>
        <a:srgbClr val="7C878E"/>
      </a:accent5>
      <a:accent6>
        <a:srgbClr val="0C2340"/>
      </a:accent6>
      <a:hlink>
        <a:srgbClr val="0033A0"/>
      </a:hlink>
      <a:folHlink>
        <a:srgbClr val="FFA300"/>
      </a:folHlink>
    </a:clrScheme>
    <a:fontScheme name="Custom 1">
      <a:majorFont>
        <a:latin typeface="Helvetica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DSU PPP Template_2017" id="{31B53F0E-9D1C-40FC-9BB3-7EBF213B4256}" vid="{11314852-FB83-4289-8647-3B4FBE5FD8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SDSU PPP Template_2017</Template>
  <TotalTime>468</TotalTime>
  <Words>398</Words>
  <Application>Microsoft Office PowerPoint</Application>
  <PresentationFormat>Widescreen</PresentationFormat>
  <Paragraphs>118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等线</vt:lpstr>
      <vt:lpstr>Arial</vt:lpstr>
      <vt:lpstr>Calibri</vt:lpstr>
      <vt:lpstr>Cambria Math</vt:lpstr>
      <vt:lpstr>Garamond</vt:lpstr>
      <vt:lpstr>Helvetica</vt:lpstr>
      <vt:lpstr>Wingdings</vt:lpstr>
      <vt:lpstr>Dunn Template</vt:lpstr>
      <vt:lpstr>The Hardware-in-the-loop Testbed for Microgrid</vt:lpstr>
      <vt:lpstr>Why HIL?</vt:lpstr>
      <vt:lpstr>Testbed structure</vt:lpstr>
      <vt:lpstr>Control Structure</vt:lpstr>
      <vt:lpstr>Communication &amp; cores ASSIGNMENT</vt:lpstr>
      <vt:lpstr>Simulation result</vt:lpstr>
      <vt:lpstr>Simulation result</vt:lpstr>
      <vt:lpstr>Simulation result</vt:lpstr>
      <vt:lpstr>Q &amp; 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Campus Conversations</dc:title>
  <dc:creator>Dragt, Kellee</dc:creator>
  <cp:lastModifiedBy>Zhang Jun</cp:lastModifiedBy>
  <cp:revision>1</cp:revision>
  <cp:lastPrinted>2017-12-11T22:37:16Z</cp:lastPrinted>
  <dcterms:created xsi:type="dcterms:W3CDTF">2017-12-07T20:59:30Z</dcterms:created>
  <dcterms:modified xsi:type="dcterms:W3CDTF">2025-02-23T21:47:31Z</dcterms:modified>
</cp:coreProperties>
</file>

<file path=docProps/thumbnail.jpeg>
</file>